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0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3" r:id="rId9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>
      <p:cViewPr>
        <p:scale>
          <a:sx n="66" d="100"/>
          <a:sy n="66" d="100"/>
        </p:scale>
        <p:origin x="1050" y="2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300700" cy="10299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13" y="7039448"/>
            <a:ext cx="2399438" cy="2524858"/>
          </a:xfrm>
        </p:spPr>
        <p:txBody>
          <a:bodyPr>
            <a:noAutofit/>
          </a:bodyPr>
          <a:lstStyle>
            <a:lvl1pPr marL="0" indent="0">
              <a:buNone/>
              <a:defRPr sz="23266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3842" y="2593206"/>
            <a:ext cx="1881803" cy="2524858"/>
          </a:xfrm>
        </p:spPr>
        <p:txBody>
          <a:bodyPr>
            <a:noAutofit/>
          </a:bodyPr>
          <a:lstStyle>
            <a:lvl1pPr marL="0" indent="0">
              <a:buNone/>
              <a:defRPr sz="23266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56767" y="107743"/>
            <a:ext cx="1881803" cy="2524858"/>
          </a:xfrm>
        </p:spPr>
        <p:txBody>
          <a:bodyPr>
            <a:noAutofit/>
          </a:bodyPr>
          <a:lstStyle>
            <a:lvl1pPr marL="0" indent="0">
              <a:buNone/>
              <a:defRPr sz="23266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5196" y="4293242"/>
            <a:ext cx="1881803" cy="2524858"/>
          </a:xfrm>
        </p:spPr>
        <p:txBody>
          <a:bodyPr>
            <a:noAutofit/>
          </a:bodyPr>
          <a:lstStyle>
            <a:lvl1pPr marL="0" indent="0">
              <a:buNone/>
              <a:defRPr sz="23266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2296" y="5508712"/>
            <a:ext cx="13937745" cy="1919152"/>
          </a:xfrm>
        </p:spPr>
        <p:txBody>
          <a:bodyPr anchor="ctr"/>
          <a:lstStyle>
            <a:lvl1pPr algn="l">
              <a:defRPr sz="9006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963930" y="7997776"/>
            <a:ext cx="5519776" cy="1024404"/>
          </a:xfrm>
        </p:spPr>
        <p:txBody>
          <a:bodyPr anchor="ctr"/>
          <a:lstStyle>
            <a:lvl1pPr marL="0" indent="0" algn="l">
              <a:buNone/>
              <a:defRPr sz="3602" cap="all" baseline="0"/>
            </a:lvl1pPr>
            <a:lvl2pPr marL="686257" indent="0" algn="ctr">
              <a:buNone/>
              <a:defRPr sz="3002"/>
            </a:lvl2pPr>
            <a:lvl3pPr marL="1372514" indent="0" algn="ctr">
              <a:buNone/>
              <a:defRPr sz="2702"/>
            </a:lvl3pPr>
            <a:lvl4pPr marL="2058772" indent="0" algn="ctr">
              <a:buNone/>
              <a:defRPr sz="2402"/>
            </a:lvl4pPr>
            <a:lvl5pPr marL="2745029" indent="0" algn="ctr">
              <a:buNone/>
              <a:defRPr sz="2402"/>
            </a:lvl5pPr>
            <a:lvl6pPr marL="3431286" indent="0" algn="ctr">
              <a:buNone/>
              <a:defRPr sz="2402"/>
            </a:lvl6pPr>
            <a:lvl7pPr marL="4117543" indent="0" algn="ctr">
              <a:buNone/>
              <a:defRPr sz="2402"/>
            </a:lvl7pPr>
            <a:lvl8pPr marL="4803800" indent="0" algn="ctr">
              <a:buNone/>
              <a:defRPr sz="2402"/>
            </a:lvl8pPr>
            <a:lvl9pPr marL="5490058" indent="0" algn="ctr">
              <a:buNone/>
              <a:defRPr sz="2402"/>
            </a:lvl9pPr>
          </a:lstStyle>
          <a:p>
            <a:r>
              <a:rPr lang="en-US"/>
              <a:t>CLICK TO EDIT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/>
        </p:nvCxnSpPr>
        <p:spPr>
          <a:xfrm>
            <a:off x="6874109" y="8626984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/>
        </p:nvCxnSpPr>
        <p:spPr>
          <a:xfrm>
            <a:off x="3807199" y="3030715"/>
            <a:ext cx="0" cy="230432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/>
        </p:nvCxnSpPr>
        <p:spPr>
          <a:xfrm flipH="1">
            <a:off x="6372564" y="8493621"/>
            <a:ext cx="498178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099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/>
        </p:nvSpPr>
        <p:spPr>
          <a:xfrm>
            <a:off x="12627063" y="4799017"/>
            <a:ext cx="4415464" cy="762941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/>
        </p:nvSpPr>
        <p:spPr>
          <a:xfrm>
            <a:off x="1552290" y="4799017"/>
            <a:ext cx="4415464" cy="762941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/>
        </p:nvSpPr>
        <p:spPr>
          <a:xfrm>
            <a:off x="7065366" y="4799017"/>
            <a:ext cx="4415464" cy="762941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2290" y="4905287"/>
            <a:ext cx="4415464" cy="540667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2702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52290" y="6183279"/>
            <a:ext cx="4415464" cy="171493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290" y="1667485"/>
            <a:ext cx="15784354" cy="1388925"/>
          </a:xfrm>
        </p:spPr>
        <p:txBody>
          <a:bodyPr lIns="0">
            <a:normAutofit/>
          </a:bodyPr>
          <a:lstStyle>
            <a:lvl1pPr>
              <a:defRPr lang="en-US" sz="4203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/>
        </p:nvCxnSpPr>
        <p:spPr>
          <a:xfrm>
            <a:off x="1683010" y="0"/>
            <a:ext cx="0" cy="166748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65366" y="4905287"/>
            <a:ext cx="4415464" cy="540667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2702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2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065366" y="6183279"/>
            <a:ext cx="4415464" cy="171493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627063" y="4905287"/>
            <a:ext cx="4415464" cy="540667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2702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3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627063" y="6183279"/>
            <a:ext cx="4415464" cy="171493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1258173" y="9546297"/>
            <a:ext cx="4117658" cy="548364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062107" y="9546297"/>
            <a:ext cx="6176486" cy="548364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2924869" y="9546297"/>
            <a:ext cx="4117658" cy="548364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7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744A1FD-A0F1-401C-BB06-4ACCF6AA058F}"/>
              </a:ext>
            </a:extLst>
          </p:cNvPr>
          <p:cNvSpPr/>
          <p:nvPr/>
        </p:nvSpPr>
        <p:spPr>
          <a:xfrm>
            <a:off x="1" y="4"/>
            <a:ext cx="7937930" cy="10299702"/>
          </a:xfrm>
          <a:custGeom>
            <a:avLst/>
            <a:gdLst>
              <a:gd name="connsiteX0" fmla="*/ 0 w 5288281"/>
              <a:gd name="connsiteY0" fmla="*/ 0 h 6858001"/>
              <a:gd name="connsiteX1" fmla="*/ 1707378 w 5288281"/>
              <a:gd name="connsiteY1" fmla="*/ 0 h 6858001"/>
              <a:gd name="connsiteX2" fmla="*/ 1707378 w 5288281"/>
              <a:gd name="connsiteY2" fmla="*/ 1511096 h 6858001"/>
              <a:gd name="connsiteX3" fmla="*/ 5288281 w 5288281"/>
              <a:gd name="connsiteY3" fmla="*/ 1511096 h 6858001"/>
              <a:gd name="connsiteX4" fmla="*/ 5288281 w 5288281"/>
              <a:gd name="connsiteY4" fmla="*/ 3253159 h 6858001"/>
              <a:gd name="connsiteX5" fmla="*/ 1707378 w 5288281"/>
              <a:gd name="connsiteY5" fmla="*/ 3253159 h 6858001"/>
              <a:gd name="connsiteX6" fmla="*/ 1707378 w 5288281"/>
              <a:gd name="connsiteY6" fmla="*/ 5115860 h 6858001"/>
              <a:gd name="connsiteX7" fmla="*/ 5272034 w 5288281"/>
              <a:gd name="connsiteY7" fmla="*/ 5115860 h 6858001"/>
              <a:gd name="connsiteX8" fmla="*/ 5272034 w 5288281"/>
              <a:gd name="connsiteY8" fmla="*/ 6858001 h 6858001"/>
              <a:gd name="connsiteX9" fmla="*/ 0 w 5288281"/>
              <a:gd name="connsiteY9" fmla="*/ 6858001 h 6858001"/>
              <a:gd name="connsiteX10" fmla="*/ 0 w 5288281"/>
              <a:gd name="connsiteY10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281" h="6858001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2702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2771" y="2131785"/>
            <a:ext cx="6679756" cy="1388925"/>
          </a:xfrm>
        </p:spPr>
        <p:txBody>
          <a:bodyPr lIns="0" anchor="t">
            <a:normAutofit/>
          </a:bodyPr>
          <a:lstStyle>
            <a:lvl1pPr>
              <a:defRPr lang="en-US" sz="4203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056796" y="4519898"/>
            <a:ext cx="1882778" cy="540667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056796" y="6033068"/>
            <a:ext cx="1882778" cy="540667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56796" y="7446103"/>
            <a:ext cx="1882778" cy="540667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62772" y="4230077"/>
            <a:ext cx="842716" cy="942043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6604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362772" y="5715751"/>
            <a:ext cx="842716" cy="942043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6604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362774" y="7201424"/>
            <a:ext cx="842716" cy="942043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6604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952647" y="4594163"/>
            <a:ext cx="3643800" cy="1074078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952647" y="6111297"/>
            <a:ext cx="3643800" cy="1074078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952647" y="7526090"/>
            <a:ext cx="3643800" cy="1074078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8173" y="9546297"/>
            <a:ext cx="4117658" cy="5483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2107" y="9546297"/>
            <a:ext cx="6176486" cy="548364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24869" y="9546297"/>
            <a:ext cx="4117658" cy="548364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55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pic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" y="6"/>
            <a:ext cx="7937930" cy="10299698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2771" y="2131785"/>
            <a:ext cx="6679756" cy="1388925"/>
          </a:xfrm>
        </p:spPr>
        <p:txBody>
          <a:bodyPr lIns="0" anchor="t">
            <a:normAutofit/>
          </a:bodyPr>
          <a:lstStyle>
            <a:lvl1pPr>
              <a:defRPr lang="en-US" sz="4203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056796" y="4519898"/>
            <a:ext cx="1882778" cy="540667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056796" y="6033068"/>
            <a:ext cx="1882778" cy="540667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56796" y="7446103"/>
            <a:ext cx="1882778" cy="540667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62772" y="4230077"/>
            <a:ext cx="842716" cy="942043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6604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362772" y="5715751"/>
            <a:ext cx="842716" cy="942043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6604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362774" y="7201424"/>
            <a:ext cx="842716" cy="942043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6604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952647" y="4617051"/>
            <a:ext cx="3643800" cy="1074078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952647" y="6119880"/>
            <a:ext cx="3643800" cy="1074078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952647" y="7534673"/>
            <a:ext cx="3643800" cy="1074078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8173" y="9546297"/>
            <a:ext cx="4117658" cy="5483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2107" y="9546297"/>
            <a:ext cx="6176486" cy="548364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24869" y="9546297"/>
            <a:ext cx="4117658" cy="548364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93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8174" y="5149850"/>
            <a:ext cx="6176482" cy="412703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1"/>
            </a:lvl1pPr>
            <a:lvl2pPr marL="686257" indent="0">
              <a:lnSpc>
                <a:spcPct val="150000"/>
              </a:lnSpc>
              <a:buNone/>
              <a:defRPr sz="1801"/>
            </a:lvl2pPr>
            <a:lvl3pPr marL="1372514" indent="0">
              <a:lnSpc>
                <a:spcPct val="150000"/>
              </a:lnSpc>
              <a:buNone/>
              <a:defRPr sz="1801"/>
            </a:lvl3pPr>
            <a:lvl4pPr marL="2058772" indent="0">
              <a:lnSpc>
                <a:spcPct val="150000"/>
              </a:lnSpc>
              <a:buNone/>
              <a:defRPr sz="1801"/>
            </a:lvl4pPr>
            <a:lvl5pPr marL="2745029" indent="0">
              <a:lnSpc>
                <a:spcPct val="150000"/>
              </a:lnSpc>
              <a:buNone/>
              <a:defRPr sz="180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66046" y="5149850"/>
            <a:ext cx="6176482" cy="412703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1"/>
            </a:lvl1pPr>
            <a:lvl2pPr marL="686257" indent="0">
              <a:lnSpc>
                <a:spcPct val="150000"/>
              </a:lnSpc>
              <a:buNone/>
              <a:defRPr sz="1801"/>
            </a:lvl2pPr>
            <a:lvl3pPr marL="1372514" indent="0">
              <a:lnSpc>
                <a:spcPct val="150000"/>
              </a:lnSpc>
              <a:buNone/>
              <a:defRPr sz="1801"/>
            </a:lvl3pPr>
            <a:lvl4pPr marL="2058772" indent="0">
              <a:lnSpc>
                <a:spcPct val="150000"/>
              </a:lnSpc>
              <a:buNone/>
              <a:defRPr sz="1801"/>
            </a:lvl4pPr>
            <a:lvl5pPr marL="2745029" indent="0">
              <a:lnSpc>
                <a:spcPct val="150000"/>
              </a:lnSpc>
              <a:buNone/>
              <a:defRPr sz="180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27164" y="9546297"/>
            <a:ext cx="1315363" cy="548364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291" y="1006382"/>
            <a:ext cx="15212458" cy="1388925"/>
          </a:xfrm>
        </p:spPr>
        <p:txBody>
          <a:bodyPr lIns="0">
            <a:normAutofit/>
          </a:bodyPr>
          <a:lstStyle>
            <a:lvl1pPr algn="ctr">
              <a:defRPr lang="en-US" sz="4203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/>
        </p:nvCxnSpPr>
        <p:spPr>
          <a:xfrm>
            <a:off x="9150350" y="3910071"/>
            <a:ext cx="0" cy="638962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/>
        </p:nvSpPr>
        <p:spPr>
          <a:xfrm>
            <a:off x="0" y="3490455"/>
            <a:ext cx="18300700" cy="95128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58175" y="3623969"/>
            <a:ext cx="6176479" cy="741479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2702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0866046" y="3623969"/>
            <a:ext cx="6176482" cy="741479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2702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66044" y="9546297"/>
            <a:ext cx="4560869" cy="548364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53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etition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76CB6B-E48D-49FA-A36C-98878AB0E7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9237" y="3339524"/>
            <a:ext cx="2562226" cy="7389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101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F1CA126-9F84-4C4B-B151-A3A077A699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69237" y="8022758"/>
            <a:ext cx="2562226" cy="7389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101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650AAA1-F5D4-4E6B-91D8-AE61EC80CC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970066" y="5682699"/>
            <a:ext cx="2072460" cy="738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101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2136F4F-C083-4F81-9423-DA5AB6FF83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11993" y="4524368"/>
            <a:ext cx="1776001" cy="738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576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616F84A-5C41-4B51-8AB4-871B4F6269B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7186" y="6507495"/>
            <a:ext cx="1776001" cy="738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576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F3243C3-2087-4511-8AEF-F2AD3AAAD2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59369" y="6769524"/>
            <a:ext cx="1776001" cy="738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576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454239F-0277-4DD7-9B14-100256CC01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35897" y="6300131"/>
            <a:ext cx="1776001" cy="738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576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5EA0A99-2430-4C80-9F45-30EBA0FDC6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10913" y="7612577"/>
            <a:ext cx="1776001" cy="738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576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D92E8AA-5FA6-4CCB-8151-93DE898BCE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52291" y="5682699"/>
            <a:ext cx="2092246" cy="738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101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4DB595-CEA6-4C9E-BADE-5D339856E598}"/>
              </a:ext>
            </a:extLst>
          </p:cNvPr>
          <p:cNvCxnSpPr>
            <a:cxnSpLocks/>
            <a:stCxn id="23" idx="3"/>
            <a:endCxn id="17" idx="1"/>
          </p:cNvCxnSpPr>
          <p:nvPr/>
        </p:nvCxnSpPr>
        <p:spPr>
          <a:xfrm>
            <a:off x="3644537" y="6052173"/>
            <a:ext cx="1132552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E3BBCF-EA1D-43EC-A7F5-C802C56CDC45}"/>
              </a:ext>
            </a:extLst>
          </p:cNvPr>
          <p:cNvCxnSpPr>
            <a:cxnSpLocks/>
          </p:cNvCxnSpPr>
          <p:nvPr/>
        </p:nvCxnSpPr>
        <p:spPr>
          <a:xfrm flipV="1">
            <a:off x="9150350" y="4120477"/>
            <a:ext cx="0" cy="390228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E596B24-11E1-4D75-BA3E-221B141724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317799" y="3922276"/>
            <a:ext cx="2562226" cy="15748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101" b="0" cap="all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236B864-3B68-4612-A886-3D11ABB9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291" y="1667485"/>
            <a:ext cx="15490235" cy="1388925"/>
          </a:xfrm>
        </p:spPr>
        <p:txBody>
          <a:bodyPr lIns="0">
            <a:normAutofit/>
          </a:bodyPr>
          <a:lstStyle>
            <a:lvl1pPr>
              <a:defRPr lang="en-US" sz="4203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1BDD34-B66B-4A20-A67F-9B416A8EC4E1}"/>
              </a:ext>
            </a:extLst>
          </p:cNvPr>
          <p:cNvCxnSpPr>
            <a:cxnSpLocks/>
          </p:cNvCxnSpPr>
          <p:nvPr/>
        </p:nvCxnSpPr>
        <p:spPr>
          <a:xfrm>
            <a:off x="1683010" y="0"/>
            <a:ext cx="0" cy="166748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1DE18163-6376-4B1D-A89C-8F9BCDCF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8173" y="9546297"/>
            <a:ext cx="4117658" cy="548364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D5ECCB96-A4EB-4B3D-BAC9-C900548A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2107" y="9546297"/>
            <a:ext cx="6176486" cy="548364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Slide Number Placeholder 7">
            <a:extLst>
              <a:ext uri="{FF2B5EF4-FFF2-40B4-BE49-F238E27FC236}">
                <a16:creationId xmlns:a16="http://schemas.microsoft.com/office/drawing/2014/main" id="{03F1B24E-7E6A-46B2-9584-F1EB85FA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24869" y="9546297"/>
            <a:ext cx="4117658" cy="548364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97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a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44500" y="2736387"/>
            <a:ext cx="4946211" cy="48116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44501" y="3255240"/>
            <a:ext cx="4945087" cy="811156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28569" y="5016168"/>
            <a:ext cx="4946211" cy="48116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28569" y="5535021"/>
            <a:ext cx="4945087" cy="811156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54057" y="7295949"/>
            <a:ext cx="4946211" cy="48116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54057" y="7814802"/>
            <a:ext cx="4945087" cy="811156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/>
        </p:nvCxnSpPr>
        <p:spPr>
          <a:xfrm flipV="1">
            <a:off x="6559477" y="1209807"/>
            <a:ext cx="5476328" cy="9089491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291" y="1667485"/>
            <a:ext cx="15490235" cy="1388925"/>
          </a:xfrm>
        </p:spPr>
        <p:txBody>
          <a:bodyPr lIns="0">
            <a:normAutofit/>
          </a:bodyPr>
          <a:lstStyle>
            <a:lvl1pPr>
              <a:defRPr lang="en-US" sz="4203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9587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8173" y="2741818"/>
            <a:ext cx="7777798" cy="6535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64729" y="2741818"/>
            <a:ext cx="7777798" cy="6535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03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2290" y="3073221"/>
            <a:ext cx="8322462" cy="1237394"/>
          </a:xfrm>
        </p:spPr>
        <p:txBody>
          <a:bodyPr anchor="b">
            <a:normAutofit/>
          </a:bodyPr>
          <a:lstStyle>
            <a:lvl1pPr marL="0" indent="0"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2290" y="4749306"/>
            <a:ext cx="8322462" cy="45466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68424" y="3073221"/>
            <a:ext cx="6176486" cy="1237394"/>
          </a:xfrm>
        </p:spPr>
        <p:txBody>
          <a:bodyPr anchor="b">
            <a:normAutofit/>
          </a:bodyPr>
          <a:lstStyle>
            <a:lvl1pPr marL="0" indent="0"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marL="0" lvl="0" indent="0" algn="l" defTabSz="1372514" rtl="0" eaLnBrk="1" latinLnBrk="0" hangingPunct="1">
              <a:lnSpc>
                <a:spcPct val="90000"/>
              </a:lnSpc>
              <a:spcBef>
                <a:spcPts val="1501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68424" y="4749306"/>
            <a:ext cx="6176486" cy="45466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291" y="1667485"/>
            <a:ext cx="15490235" cy="1388925"/>
          </a:xfrm>
        </p:spPr>
        <p:txBody>
          <a:bodyPr lIns="0">
            <a:normAutofit/>
          </a:bodyPr>
          <a:lstStyle>
            <a:lvl1pPr>
              <a:defRPr lang="en-US" sz="4203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/>
        </p:nvCxnSpPr>
        <p:spPr>
          <a:xfrm>
            <a:off x="1683010" y="0"/>
            <a:ext cx="0" cy="166748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5215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0725E520-0935-477C-B878-46FB86CBC8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72551" y="5038280"/>
            <a:ext cx="1098042" cy="686647"/>
          </a:xfrm>
        </p:spPr>
        <p:txBody>
          <a:bodyPr anchor="ctr"/>
          <a:lstStyle>
            <a:lvl1pPr marL="0" indent="0" algn="l">
              <a:buNone/>
              <a:defRPr sz="2101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BAB839B-C0B3-49D9-93B1-5D31919273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50988" y="5259713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F2891C81-643F-4485-8878-D983E69851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33689" y="5259713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E53DAE78-3159-4EB0-A438-9144A5933A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16389" y="5259713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BA1CD986-472B-4D31-8623-F00075A77C8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99090" y="5259713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82A9BEA6-0392-4EE3-96F2-A3F13734A9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72553" y="6446651"/>
            <a:ext cx="1098042" cy="686647"/>
          </a:xfrm>
        </p:spPr>
        <p:txBody>
          <a:bodyPr anchor="ctr"/>
          <a:lstStyle>
            <a:lvl1pPr marL="0" indent="0" algn="l">
              <a:buNone/>
              <a:defRPr sz="2101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9619E248-6E4E-465E-81BF-9E47CC80A9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681791" y="5259713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13DAD327-1BD3-4303-8DAD-ECA2C35425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64492" y="5259713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275CD065-10DF-4ACE-837B-F9FB8B6AD9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47192" y="5259713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E3C25243-C679-4438-8E70-46CE24EA38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3595295" y="5259713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0D77C9D6-55CB-4EED-B1C7-E4E4E8A297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1229893" y="5259713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23C3DEA6-1FC3-4355-B3E0-2D3F7A759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412594" y="5259713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DC97B6D5-E938-4B4E-A34E-CF67AAEA3F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777995" y="5259713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3D360651-EA9D-47C5-BAFD-1333E46070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960704" y="5259713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38AC118-56E0-4709-A8EA-479D52BC90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956924" y="6646740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16E09ED2-C095-4765-A070-30FA731D59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139275" y="6646740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E68C63A9-460B-4702-8C01-F7D115E374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321626" y="6646740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DE41A2AF-2485-44D6-BC1A-EF0FE08B41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503977" y="6646740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3" name="Text Placeholder 10">
            <a:extLst>
              <a:ext uri="{FF2B5EF4-FFF2-40B4-BE49-F238E27FC236}">
                <a16:creationId xmlns:a16="http://schemas.microsoft.com/office/drawing/2014/main" id="{F2B4E330-5CCA-403E-ABED-C16AE1E54CE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686328" y="6646740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4" name="Text Placeholder 10">
            <a:extLst>
              <a:ext uri="{FF2B5EF4-FFF2-40B4-BE49-F238E27FC236}">
                <a16:creationId xmlns:a16="http://schemas.microsoft.com/office/drawing/2014/main" id="{14F318D0-C189-42DB-9344-F972B6C318C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868679" y="6646740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5" name="Text Placeholder 10">
            <a:extLst>
              <a:ext uri="{FF2B5EF4-FFF2-40B4-BE49-F238E27FC236}">
                <a16:creationId xmlns:a16="http://schemas.microsoft.com/office/drawing/2014/main" id="{2F91040A-FCDF-472E-BD0E-7406A11EADE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051030" y="6646740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6" name="Text Placeholder 10">
            <a:extLst>
              <a:ext uri="{FF2B5EF4-FFF2-40B4-BE49-F238E27FC236}">
                <a16:creationId xmlns:a16="http://schemas.microsoft.com/office/drawing/2014/main" id="{822D0DA0-B558-4EDE-A9B5-3251081B124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3598083" y="6646740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7" name="Text Placeholder 10">
            <a:extLst>
              <a:ext uri="{FF2B5EF4-FFF2-40B4-BE49-F238E27FC236}">
                <a16:creationId xmlns:a16="http://schemas.microsoft.com/office/drawing/2014/main" id="{8E65624D-C451-48FA-8C52-CDDEBFDD4B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33381" y="6646740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8" name="Text Placeholder 10">
            <a:extLst>
              <a:ext uri="{FF2B5EF4-FFF2-40B4-BE49-F238E27FC236}">
                <a16:creationId xmlns:a16="http://schemas.microsoft.com/office/drawing/2014/main" id="{9068217F-B61B-4029-8D4E-C8B9B0D3B2B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415732" y="6646740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9" name="Text Placeholder 10">
            <a:extLst>
              <a:ext uri="{FF2B5EF4-FFF2-40B4-BE49-F238E27FC236}">
                <a16:creationId xmlns:a16="http://schemas.microsoft.com/office/drawing/2014/main" id="{3D7BE839-15B9-43C2-89DD-6E7228B9C44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4780434" y="6646740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0" name="Text Placeholder 10">
            <a:extLst>
              <a:ext uri="{FF2B5EF4-FFF2-40B4-BE49-F238E27FC236}">
                <a16:creationId xmlns:a16="http://schemas.microsoft.com/office/drawing/2014/main" id="{0D6AB60F-6B1F-4691-B503-1F8A0E0FC94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962785" y="6646740"/>
            <a:ext cx="960787" cy="303038"/>
          </a:xfrm>
        </p:spPr>
        <p:txBody>
          <a:bodyPr>
            <a:noAutofit/>
          </a:bodyPr>
          <a:lstStyle>
            <a:lvl1pPr marL="0" indent="0" algn="ctr">
              <a:buNone/>
              <a:defRPr sz="150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214DEA4-9491-4860-B873-DEB133044C2E}"/>
              </a:ext>
            </a:extLst>
          </p:cNvPr>
          <p:cNvSpPr/>
          <p:nvPr/>
        </p:nvSpPr>
        <p:spPr>
          <a:xfrm>
            <a:off x="1395429" y="6059650"/>
            <a:ext cx="15509843" cy="68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702" cap="all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6B0A9777-9F2B-4D49-82F8-F78F1057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291" y="1006382"/>
            <a:ext cx="15212458" cy="1388925"/>
          </a:xfrm>
        </p:spPr>
        <p:txBody>
          <a:bodyPr lIns="0">
            <a:normAutofit/>
          </a:bodyPr>
          <a:lstStyle>
            <a:lvl1pPr algn="ctr">
              <a:defRPr lang="en-US" sz="4203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Date Placeholder 15">
            <a:extLst>
              <a:ext uri="{FF2B5EF4-FFF2-40B4-BE49-F238E27FC236}">
                <a16:creationId xmlns:a16="http://schemas.microsoft.com/office/drawing/2014/main" id="{9D17B4D8-1988-4798-ADA9-09A36970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8173" y="9546297"/>
            <a:ext cx="4117658" cy="548364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33" name="Footer Placeholder 16">
            <a:extLst>
              <a:ext uri="{FF2B5EF4-FFF2-40B4-BE49-F238E27FC236}">
                <a16:creationId xmlns:a16="http://schemas.microsoft.com/office/drawing/2014/main" id="{94BE7131-2BFE-4B6C-9526-604DC5F9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2107" y="9546297"/>
            <a:ext cx="6176486" cy="548364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Slide Number Placeholder 17">
            <a:extLst>
              <a:ext uri="{FF2B5EF4-FFF2-40B4-BE49-F238E27FC236}">
                <a16:creationId xmlns:a16="http://schemas.microsoft.com/office/drawing/2014/main" id="{BCA841AE-6983-4830-ADB8-C8A6CE7C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24869" y="9546297"/>
            <a:ext cx="4117658" cy="548364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110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291" y="2779285"/>
            <a:ext cx="15212458" cy="61471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291" y="1006382"/>
            <a:ext cx="15212458" cy="1388925"/>
          </a:xfrm>
        </p:spPr>
        <p:txBody>
          <a:bodyPr lIns="0">
            <a:normAutofit/>
          </a:bodyPr>
          <a:lstStyle>
            <a:lvl1pPr>
              <a:defRPr lang="en-US" sz="4203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8822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/>
        </p:nvSpPr>
        <p:spPr>
          <a:xfrm>
            <a:off x="9031597" y="0"/>
            <a:ext cx="9269103" cy="102997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2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330" y="4892358"/>
            <a:ext cx="6309249" cy="1116993"/>
          </a:xfrm>
        </p:spPr>
        <p:txBody>
          <a:bodyPr lIns="0" anchor="t">
            <a:noAutofit/>
          </a:bodyPr>
          <a:lstStyle>
            <a:lvl1pPr>
              <a:defRPr sz="4203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0330" y="6365788"/>
            <a:ext cx="6309249" cy="270367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80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/>
        </p:nvCxnSpPr>
        <p:spPr>
          <a:xfrm>
            <a:off x="1683010" y="0"/>
            <a:ext cx="0" cy="457764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354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216397" y="3354959"/>
            <a:ext cx="5084301" cy="3589783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40952" y="3354959"/>
            <a:ext cx="5880858" cy="3589783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65506" y="3354959"/>
            <a:ext cx="5880858" cy="3589783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354959"/>
            <a:ext cx="5070914" cy="3589783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291" y="1006382"/>
            <a:ext cx="15212458" cy="1388925"/>
          </a:xfrm>
        </p:spPr>
        <p:txBody>
          <a:bodyPr lIns="0">
            <a:normAutofit/>
          </a:bodyPr>
          <a:lstStyle>
            <a:lvl1pPr algn="ctr">
              <a:defRPr lang="en-US" sz="4203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36103" y="7601510"/>
            <a:ext cx="3668026" cy="481165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36102" y="8120363"/>
            <a:ext cx="3667193" cy="543067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8185" y="7601510"/>
            <a:ext cx="3668026" cy="481165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98184" y="8120363"/>
            <a:ext cx="3667193" cy="543067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73188" y="7601510"/>
            <a:ext cx="3668026" cy="481165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73187" y="8120363"/>
            <a:ext cx="3667193" cy="543067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209439" y="7596213"/>
            <a:ext cx="3668026" cy="481165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209438" y="8115066"/>
            <a:ext cx="3667193" cy="543067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841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5586519" y="4688472"/>
            <a:ext cx="2714181" cy="1648622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76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3359912" y="4688472"/>
            <a:ext cx="2700793" cy="1648622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76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1133171" y="4688472"/>
            <a:ext cx="2700793" cy="1648622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76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906565" y="4688472"/>
            <a:ext cx="2700562" cy="1648622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76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679957" y="4688472"/>
            <a:ext cx="2700793" cy="1648622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76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453348" y="4688472"/>
            <a:ext cx="2700793" cy="1648622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76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226608" y="4688472"/>
            <a:ext cx="2700793" cy="1648622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76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" y="4688472"/>
            <a:ext cx="2700793" cy="1648622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76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291" y="1006382"/>
            <a:ext cx="15212458" cy="1388925"/>
          </a:xfrm>
        </p:spPr>
        <p:txBody>
          <a:bodyPr lIns="0">
            <a:normAutofit/>
          </a:bodyPr>
          <a:lstStyle>
            <a:lvl1pPr algn="ctr">
              <a:defRPr lang="en-US" sz="4203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" y="3493038"/>
            <a:ext cx="2700793" cy="481165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4" y="3884729"/>
            <a:ext cx="2700179" cy="543067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35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47073" y="3493038"/>
            <a:ext cx="2007068" cy="481165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47080" y="3884729"/>
            <a:ext cx="2006612" cy="543067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35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00058" y="3493038"/>
            <a:ext cx="2007068" cy="481165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600066" y="3884729"/>
            <a:ext cx="2006612" cy="543067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35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067025" y="3493038"/>
            <a:ext cx="2007068" cy="481165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4067032" y="3884729"/>
            <a:ext cx="2006612" cy="543067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35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Text Placeholder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26609" y="6769568"/>
            <a:ext cx="2007068" cy="481165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26616" y="7161259"/>
            <a:ext cx="2006612" cy="543067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35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90884" y="6769568"/>
            <a:ext cx="2007068" cy="481165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690891" y="7161259"/>
            <a:ext cx="2006612" cy="543067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35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7" name="Text Placeholder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1133171" y="6761641"/>
            <a:ext cx="2007068" cy="481165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133179" y="7153332"/>
            <a:ext cx="2006612" cy="543067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35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9" name="Text Placeholder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575459" y="6799330"/>
            <a:ext cx="2700793" cy="481165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575466" y="7191021"/>
            <a:ext cx="2700179" cy="543067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35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20539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290" y="1667485"/>
            <a:ext cx="15784354" cy="1388925"/>
          </a:xfrm>
        </p:spPr>
        <p:txBody>
          <a:bodyPr lIns="0">
            <a:normAutofit/>
          </a:bodyPr>
          <a:lstStyle>
            <a:lvl1pPr>
              <a:defRPr lang="en-US" sz="4203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/>
        </p:nvCxnSpPr>
        <p:spPr>
          <a:xfrm>
            <a:off x="1683010" y="0"/>
            <a:ext cx="0" cy="166748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8173" y="5690237"/>
            <a:ext cx="3498517" cy="120877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4803" kern="1200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8173" y="7690567"/>
            <a:ext cx="3498517" cy="1281330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1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6257" indent="0">
              <a:lnSpc>
                <a:spcPct val="100000"/>
              </a:lnSpc>
              <a:buNone/>
              <a:defRPr sz="2101" spc="75" baseline="0"/>
            </a:lvl2pPr>
            <a:lvl3pPr marL="1372514" indent="0">
              <a:lnSpc>
                <a:spcPct val="100000"/>
              </a:lnSpc>
              <a:buNone/>
              <a:defRPr sz="2101" spc="75" baseline="0"/>
            </a:lvl3pPr>
            <a:lvl4pPr marL="2058772" indent="0">
              <a:lnSpc>
                <a:spcPct val="100000"/>
              </a:lnSpc>
              <a:buNone/>
              <a:defRPr sz="2101" spc="75" baseline="0"/>
            </a:lvl4pPr>
            <a:lvl5pPr marL="2745029" indent="0">
              <a:lnSpc>
                <a:spcPct val="100000"/>
              </a:lnSpc>
              <a:buNone/>
              <a:defRPr sz="2101" spc="75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347710" y="5690237"/>
            <a:ext cx="3515747" cy="120877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4803" kern="1200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47710" y="7690567"/>
            <a:ext cx="3515747" cy="1281330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1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6257" indent="0">
              <a:lnSpc>
                <a:spcPct val="100000"/>
              </a:lnSpc>
              <a:buNone/>
              <a:defRPr sz="2101" spc="75" baseline="0"/>
            </a:lvl2pPr>
            <a:lvl3pPr marL="1372514" indent="0">
              <a:lnSpc>
                <a:spcPct val="100000"/>
              </a:lnSpc>
              <a:buNone/>
              <a:defRPr sz="2101" spc="75" baseline="0"/>
            </a:lvl3pPr>
            <a:lvl4pPr marL="2058772" indent="0">
              <a:lnSpc>
                <a:spcPct val="100000"/>
              </a:lnSpc>
              <a:buNone/>
              <a:defRPr sz="2101" spc="75" baseline="0"/>
            </a:lvl4pPr>
            <a:lvl5pPr marL="2745029" indent="0">
              <a:lnSpc>
                <a:spcPct val="100000"/>
              </a:lnSpc>
              <a:buNone/>
              <a:defRPr sz="2101" spc="75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454474" y="5690237"/>
            <a:ext cx="3498517" cy="120877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4803" kern="1200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454474" y="7690567"/>
            <a:ext cx="3498517" cy="1281330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1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6257" indent="0">
              <a:lnSpc>
                <a:spcPct val="100000"/>
              </a:lnSpc>
              <a:buNone/>
              <a:defRPr sz="2101" spc="75" baseline="0"/>
            </a:lvl2pPr>
            <a:lvl3pPr marL="1372514" indent="0">
              <a:lnSpc>
                <a:spcPct val="100000"/>
              </a:lnSpc>
              <a:buNone/>
              <a:defRPr sz="2101" spc="75" baseline="0"/>
            </a:lvl3pPr>
            <a:lvl4pPr marL="2058772" indent="0">
              <a:lnSpc>
                <a:spcPct val="100000"/>
              </a:lnSpc>
              <a:buNone/>
              <a:defRPr sz="2101" spc="75" baseline="0"/>
            </a:lvl4pPr>
            <a:lvl5pPr marL="2745029" indent="0">
              <a:lnSpc>
                <a:spcPct val="100000"/>
              </a:lnSpc>
              <a:buNone/>
              <a:defRPr sz="2101" spc="75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3544010" y="5689702"/>
            <a:ext cx="3498517" cy="120877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4803" kern="1200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544010" y="7690032"/>
            <a:ext cx="3498517" cy="1281330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1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6257" indent="0">
              <a:lnSpc>
                <a:spcPct val="100000"/>
              </a:lnSpc>
              <a:buNone/>
              <a:defRPr sz="2101" spc="75" baseline="0"/>
            </a:lvl2pPr>
            <a:lvl3pPr marL="1372514" indent="0">
              <a:lnSpc>
                <a:spcPct val="100000"/>
              </a:lnSpc>
              <a:buNone/>
              <a:defRPr sz="2101" spc="75" baseline="0"/>
            </a:lvl3pPr>
            <a:lvl4pPr marL="2058772" indent="0">
              <a:lnSpc>
                <a:spcPct val="100000"/>
              </a:lnSpc>
              <a:buNone/>
              <a:defRPr sz="2101" spc="75" baseline="0"/>
            </a:lvl4pPr>
            <a:lvl5pPr marL="2745029" indent="0">
              <a:lnSpc>
                <a:spcPct val="100000"/>
              </a:lnSpc>
              <a:buNone/>
              <a:defRPr sz="2101" spc="75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258173" y="6705484"/>
            <a:ext cx="3498517" cy="658570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101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454474" y="6705484"/>
            <a:ext cx="3498517" cy="658570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101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3544010" y="6704949"/>
            <a:ext cx="3498517" cy="658570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101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5356767" y="6704948"/>
            <a:ext cx="3498517" cy="658570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101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0375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pic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768848" cy="102997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8720" y="6212517"/>
            <a:ext cx="5866029" cy="2828332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80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8174" y="9546297"/>
            <a:ext cx="2467327" cy="54836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03284" y="9546297"/>
            <a:ext cx="3265564" cy="5483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8720" y="5051759"/>
            <a:ext cx="5866029" cy="833785"/>
          </a:xfrm>
        </p:spPr>
        <p:txBody>
          <a:bodyPr lIns="0">
            <a:normAutofit/>
          </a:bodyPr>
          <a:lstStyle>
            <a:lvl1pPr>
              <a:defRPr lang="en-US" sz="4203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/>
        </p:nvCxnSpPr>
        <p:spPr>
          <a:xfrm>
            <a:off x="10915060" y="0"/>
            <a:ext cx="0" cy="4692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8094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646561" y="0"/>
            <a:ext cx="8654139" cy="102997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7498" y="-24477"/>
            <a:ext cx="8339247" cy="1032417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96608" y="6424852"/>
            <a:ext cx="3468859" cy="706507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9565" y="7137643"/>
            <a:ext cx="3468859" cy="706507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808601" y="7836128"/>
            <a:ext cx="3468859" cy="706507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73798" y="8520308"/>
            <a:ext cx="3468859" cy="706507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959" y="5051759"/>
            <a:ext cx="5866029" cy="833785"/>
          </a:xfrm>
        </p:spPr>
        <p:txBody>
          <a:bodyPr lIns="0">
            <a:normAutofit/>
          </a:bodyPr>
          <a:lstStyle>
            <a:lvl1pPr>
              <a:defRPr lang="en-US" sz="4203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42062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52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pic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31597" y="0"/>
            <a:ext cx="9269103" cy="102997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330" y="4892358"/>
            <a:ext cx="6309249" cy="1116993"/>
          </a:xfrm>
        </p:spPr>
        <p:txBody>
          <a:bodyPr lIns="0" anchor="t">
            <a:noAutofit/>
          </a:bodyPr>
          <a:lstStyle>
            <a:lvl1pPr>
              <a:defRPr sz="4203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0330" y="6365788"/>
            <a:ext cx="6309249" cy="270367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80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/>
        </p:nvCxnSpPr>
        <p:spPr>
          <a:xfrm>
            <a:off x="1683010" y="0"/>
            <a:ext cx="0" cy="457764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40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2356" y="4360685"/>
            <a:ext cx="4659531" cy="518852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52290" y="4879537"/>
            <a:ext cx="4658472" cy="1301206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7676" y="4360685"/>
            <a:ext cx="4659531" cy="48116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1372514" rtl="0" eaLnBrk="1" latinLnBrk="0" hangingPunct="1">
              <a:lnSpc>
                <a:spcPct val="90000"/>
              </a:lnSpc>
              <a:spcBef>
                <a:spcPts val="1501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8171" y="4879537"/>
            <a:ext cx="4658472" cy="1301206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382995" y="4360685"/>
            <a:ext cx="4659531" cy="48116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384052" y="4879537"/>
            <a:ext cx="4658472" cy="1301206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290" y="1667485"/>
            <a:ext cx="15784354" cy="1388925"/>
          </a:xfrm>
        </p:spPr>
        <p:txBody>
          <a:bodyPr lIns="0">
            <a:normAutofit/>
          </a:bodyPr>
          <a:lstStyle>
            <a:lvl1pPr>
              <a:defRPr lang="en-US" sz="4203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51793" y="6836355"/>
            <a:ext cx="4659531" cy="48116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51727" y="7355208"/>
            <a:ext cx="4658472" cy="1301206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67113" y="6836355"/>
            <a:ext cx="4659531" cy="48116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1372514" rtl="0" eaLnBrk="1" latinLnBrk="0" hangingPunct="1">
              <a:lnSpc>
                <a:spcPct val="90000"/>
              </a:lnSpc>
              <a:spcBef>
                <a:spcPts val="1501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67608" y="7355208"/>
            <a:ext cx="4658472" cy="1301206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382432" y="6836355"/>
            <a:ext cx="4659531" cy="48116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383490" y="7355208"/>
            <a:ext cx="4658472" cy="1301206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/>
        </p:nvCxnSpPr>
        <p:spPr>
          <a:xfrm>
            <a:off x="1683010" y="0"/>
            <a:ext cx="0" cy="166748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81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1018" y="3222763"/>
            <a:ext cx="7569105" cy="518849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1020" y="3741616"/>
            <a:ext cx="7567384" cy="811156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290" y="629552"/>
            <a:ext cx="3545761" cy="1667485"/>
          </a:xfrm>
        </p:spPr>
        <p:txBody>
          <a:bodyPr lIns="0" anchor="b">
            <a:normAutofit/>
          </a:bodyPr>
          <a:lstStyle>
            <a:lvl1pPr>
              <a:defRPr lang="en-US" sz="4203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81018" y="4802999"/>
            <a:ext cx="7569105" cy="48116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81020" y="5321853"/>
            <a:ext cx="7567384" cy="811156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1018" y="7963471"/>
            <a:ext cx="7569105" cy="48116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1020" y="8482324"/>
            <a:ext cx="7567384" cy="811156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1018" y="6383236"/>
            <a:ext cx="7569105" cy="48116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81020" y="6902089"/>
            <a:ext cx="7567384" cy="811156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/>
        </p:nvCxnSpPr>
        <p:spPr>
          <a:xfrm>
            <a:off x="5653607" y="-24871"/>
            <a:ext cx="0" cy="103245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/>
        </p:nvCxnSpPr>
        <p:spPr>
          <a:xfrm>
            <a:off x="-1" y="2517704"/>
            <a:ext cx="183006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037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,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" y="0"/>
            <a:ext cx="10049406" cy="102997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23553" y="3108320"/>
            <a:ext cx="7569105" cy="518854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23553" y="3627174"/>
            <a:ext cx="7567384" cy="811156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712" y="1037672"/>
            <a:ext cx="6757554" cy="1099779"/>
          </a:xfrm>
        </p:spPr>
        <p:txBody>
          <a:bodyPr lIns="0" anchor="b">
            <a:normAutofit/>
          </a:bodyPr>
          <a:lstStyle>
            <a:lvl1pPr>
              <a:defRPr lang="en-US" sz="4203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55530" y="5388101"/>
            <a:ext cx="7569105" cy="48116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55532" y="5906955"/>
            <a:ext cx="7567384" cy="811156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1977" y="7667882"/>
            <a:ext cx="7569105" cy="48116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978" y="8186736"/>
            <a:ext cx="7567384" cy="811156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8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78722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pic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-19074"/>
            <a:ext cx="10628268" cy="10318774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3557" y="3482279"/>
            <a:ext cx="6309249" cy="2164163"/>
          </a:xfrm>
        </p:spPr>
        <p:txBody>
          <a:bodyPr lIns="0" anchor="b">
            <a:noAutofit/>
          </a:bodyPr>
          <a:lstStyle>
            <a:lvl1pPr>
              <a:defRPr sz="4203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3557" y="6228867"/>
            <a:ext cx="6309249" cy="230108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80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/>
        </p:nvCxnSpPr>
        <p:spPr>
          <a:xfrm>
            <a:off x="-2" y="6572191"/>
            <a:ext cx="105882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049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300700" cy="10299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78930" y="6828283"/>
            <a:ext cx="2252499" cy="2524858"/>
          </a:xfrm>
        </p:spPr>
        <p:txBody>
          <a:bodyPr>
            <a:noAutofit/>
          </a:bodyPr>
          <a:lstStyle>
            <a:lvl1pPr marL="0" indent="0">
              <a:buNone/>
              <a:defRPr sz="23266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68538" y="4130682"/>
            <a:ext cx="1881803" cy="2524858"/>
          </a:xfrm>
        </p:spPr>
        <p:txBody>
          <a:bodyPr>
            <a:noAutofit/>
          </a:bodyPr>
          <a:lstStyle>
            <a:lvl1pPr marL="0" indent="0">
              <a:buNone/>
              <a:defRPr sz="23266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4032" y="1356945"/>
            <a:ext cx="1881803" cy="2524858"/>
          </a:xfrm>
        </p:spPr>
        <p:txBody>
          <a:bodyPr>
            <a:noAutofit/>
          </a:bodyPr>
          <a:lstStyle>
            <a:lvl1pPr marL="0" indent="0">
              <a:buNone/>
              <a:defRPr sz="23266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8538" y="1347270"/>
            <a:ext cx="1881803" cy="2524858"/>
          </a:xfrm>
        </p:spPr>
        <p:txBody>
          <a:bodyPr>
            <a:noAutofit/>
          </a:bodyPr>
          <a:lstStyle>
            <a:lvl1pPr marL="0" indent="0">
              <a:buNone/>
              <a:defRPr sz="23266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055" y="7812514"/>
            <a:ext cx="8627473" cy="1490595"/>
          </a:xfrm>
        </p:spPr>
        <p:txBody>
          <a:bodyPr anchor="ctr">
            <a:normAutofit/>
          </a:bodyPr>
          <a:lstStyle>
            <a:lvl1pPr>
              <a:defRPr sz="7205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Graphic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51791" y="2790339"/>
            <a:ext cx="1384112" cy="3673369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sz="2702" dirty="0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69889" y="2789540"/>
            <a:ext cx="1038083" cy="13315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sz="2702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51791" y="2790338"/>
            <a:ext cx="1384112" cy="3865200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sz="2702" dirty="0"/>
          </a:p>
        </p:txBody>
      </p:sp>
    </p:spTree>
    <p:extLst>
      <p:ext uri="{BB962C8B-B14F-4D97-AF65-F5344CB8AC3E}">
        <p14:creationId xmlns:p14="http://schemas.microsoft.com/office/powerpoint/2010/main" val="1602167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orient="horz" pos="1584">
          <p15:clr>
            <a:srgbClr val="FBAE40"/>
          </p15:clr>
        </p15:guide>
        <p15:guide id="3" orient="horz" pos="271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icons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2290" y="5964502"/>
            <a:ext cx="4415464" cy="540667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52290" y="6917277"/>
            <a:ext cx="4415464" cy="171493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52290" y="4577644"/>
            <a:ext cx="1155031" cy="1155654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51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400317" lvl="0" indent="-400317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290" y="1667485"/>
            <a:ext cx="15784354" cy="1388925"/>
          </a:xfrm>
        </p:spPr>
        <p:txBody>
          <a:bodyPr lIns="0">
            <a:normAutofit/>
          </a:bodyPr>
          <a:lstStyle>
            <a:lvl1pPr>
              <a:defRPr lang="en-US" sz="4203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/>
        </p:nvCxnSpPr>
        <p:spPr>
          <a:xfrm>
            <a:off x="1683010" y="0"/>
            <a:ext cx="0" cy="166748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65366" y="5964502"/>
            <a:ext cx="4415464" cy="540667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065366" y="6917277"/>
            <a:ext cx="4415464" cy="171493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7065365" y="4577644"/>
            <a:ext cx="1155031" cy="1155654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51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400317" lvl="0" indent="-400317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627063" y="5964502"/>
            <a:ext cx="4415464" cy="540667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2702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627063" y="6917277"/>
            <a:ext cx="4415464" cy="171493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2627062" y="4577644"/>
            <a:ext cx="1155031" cy="1155654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51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400317" lvl="0" indent="-400317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1258173" y="9546297"/>
            <a:ext cx="4117658" cy="548364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062107" y="9546297"/>
            <a:ext cx="6176486" cy="548364"/>
          </a:xfrm>
        </p:spPr>
        <p:txBody>
          <a:bodyPr/>
          <a:lstStyle/>
          <a:p>
            <a:endParaRPr lang="en-US"/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2924869" y="9546297"/>
            <a:ext cx="4117658" cy="548364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02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73" y="548365"/>
            <a:ext cx="15784354" cy="1990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8173" y="2741818"/>
            <a:ext cx="15784354" cy="6535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8173" y="9546297"/>
            <a:ext cx="4117658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2107" y="9546297"/>
            <a:ext cx="6176486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24869" y="9546297"/>
            <a:ext cx="4117658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538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</p:sldLayoutIdLst>
  <p:txStyles>
    <p:titleStyle>
      <a:lvl1pPr algn="l" defTabSz="1372514" rtl="0" eaLnBrk="1" latinLnBrk="0" hangingPunct="1">
        <a:lnSpc>
          <a:spcPct val="90000"/>
        </a:lnSpc>
        <a:spcBef>
          <a:spcPct val="0"/>
        </a:spcBef>
        <a:buNone/>
        <a:defRPr sz="66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3129" indent="-343129" algn="l" defTabSz="1372514" rtl="0" eaLnBrk="1" latinLnBrk="0" hangingPunct="1">
        <a:lnSpc>
          <a:spcPct val="90000"/>
        </a:lnSpc>
        <a:spcBef>
          <a:spcPts val="1501"/>
        </a:spcBef>
        <a:buFont typeface="Arial" panose="020B0604020202020204" pitchFamily="34" charset="0"/>
        <a:buChar char="•"/>
        <a:defRPr sz="4203" kern="1200">
          <a:solidFill>
            <a:schemeClr val="tx1"/>
          </a:solidFill>
          <a:latin typeface="+mn-lt"/>
          <a:ea typeface="+mn-ea"/>
          <a:cs typeface="+mn-cs"/>
        </a:defRPr>
      </a:lvl1pPr>
      <a:lvl2pPr marL="1029386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3602" kern="1200">
          <a:solidFill>
            <a:schemeClr val="tx1"/>
          </a:solidFill>
          <a:latin typeface="+mn-lt"/>
          <a:ea typeface="+mn-ea"/>
          <a:cs typeface="+mn-cs"/>
        </a:defRPr>
      </a:lvl2pPr>
      <a:lvl3pPr marL="1715643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3002" kern="1200">
          <a:solidFill>
            <a:schemeClr val="tx1"/>
          </a:solidFill>
          <a:latin typeface="+mn-lt"/>
          <a:ea typeface="+mn-ea"/>
          <a:cs typeface="+mn-cs"/>
        </a:defRPr>
      </a:lvl3pPr>
      <a:lvl4pPr marL="2401900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4pPr>
      <a:lvl5pPr marL="3088157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5pPr>
      <a:lvl6pPr marL="3774415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6pPr>
      <a:lvl7pPr marL="4460672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7pPr>
      <a:lvl8pPr marL="5146929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8pPr>
      <a:lvl9pPr marL="5833186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1pPr>
      <a:lvl2pPr marL="686257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2pPr>
      <a:lvl3pPr marL="1372514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3pPr>
      <a:lvl4pPr marL="2058772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4pPr>
      <a:lvl5pPr marL="2745029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5pPr>
      <a:lvl6pPr marL="3431286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6pPr>
      <a:lvl7pPr marL="4117543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7pPr>
      <a:lvl8pPr marL="4803800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8pPr>
      <a:lvl9pPr marL="5490058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2938" y="2178050"/>
            <a:ext cx="9777412" cy="52347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7865" marR="5080" indent="-685800">
              <a:lnSpc>
                <a:spcPct val="1004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5600" b="1" spc="-60" dirty="0">
                <a:solidFill>
                  <a:schemeClr val="accent1">
                    <a:lumMod val="75000"/>
                  </a:schemeClr>
                </a:solidFill>
                <a:latin typeface="Microsoft Sans Serif"/>
                <a:cs typeface="Microsoft Sans Serif"/>
              </a:rPr>
              <a:t>Comprehensive</a:t>
            </a:r>
            <a:r>
              <a:rPr lang="en-US" sz="5600" b="1" spc="-200" dirty="0">
                <a:solidFill>
                  <a:schemeClr val="accent1">
                    <a:lumMod val="75000"/>
                  </a:schemeClr>
                </a:solidFill>
                <a:latin typeface="Microsoft Sans Serif"/>
                <a:cs typeface="Microsoft Sans Serif"/>
              </a:rPr>
              <a:t> </a:t>
            </a:r>
            <a:r>
              <a:rPr sz="5600" b="1" spc="-20" dirty="0">
                <a:solidFill>
                  <a:schemeClr val="accent1">
                    <a:lumMod val="75000"/>
                  </a:schemeClr>
                </a:solidFill>
                <a:latin typeface="Microsoft Sans Serif"/>
                <a:cs typeface="Microsoft Sans Serif"/>
              </a:rPr>
              <a:t>Overview</a:t>
            </a:r>
            <a:r>
              <a:rPr lang="en-US" sz="5600" b="1" spc="-20" dirty="0">
                <a:solidFill>
                  <a:schemeClr val="accent1">
                    <a:lumMod val="75000"/>
                  </a:schemeClr>
                </a:solidFill>
                <a:latin typeface="Microsoft Sans Serif"/>
                <a:cs typeface="Microsoft Sans Serif"/>
              </a:rPr>
              <a:t> </a:t>
            </a:r>
            <a:r>
              <a:rPr sz="5600" b="1" spc="175" dirty="0">
                <a:solidFill>
                  <a:schemeClr val="accent1">
                    <a:lumMod val="75000"/>
                  </a:schemeClr>
                </a:solidFill>
                <a:latin typeface="Microsoft Sans Serif"/>
                <a:cs typeface="Microsoft Sans Serif"/>
              </a:rPr>
              <a:t>of </a:t>
            </a:r>
            <a:r>
              <a:rPr sz="5600" b="1" spc="55" dirty="0">
                <a:solidFill>
                  <a:schemeClr val="accent1">
                    <a:lumMod val="75000"/>
                  </a:schemeClr>
                </a:solidFill>
                <a:latin typeface="Microsoft Sans Serif"/>
                <a:cs typeface="Microsoft Sans Serif"/>
              </a:rPr>
              <a:t>Microsoft </a:t>
            </a:r>
            <a:r>
              <a:rPr sz="5600" b="1" spc="-125" dirty="0">
                <a:solidFill>
                  <a:schemeClr val="accent1">
                    <a:lumMod val="75000"/>
                  </a:schemeClr>
                </a:solidFill>
                <a:latin typeface="Microsoft Sans Serif"/>
                <a:cs typeface="Microsoft Sans Serif"/>
              </a:rPr>
              <a:t>Word:</a:t>
            </a:r>
            <a:endParaRPr lang="en-US" sz="5600" b="1" spc="-125" dirty="0">
              <a:solidFill>
                <a:schemeClr val="accent1">
                  <a:lumMod val="75000"/>
                </a:schemeClr>
              </a:solidFill>
              <a:latin typeface="Microsoft Sans Serif"/>
              <a:cs typeface="Microsoft Sans Serif"/>
            </a:endParaRPr>
          </a:p>
          <a:p>
            <a:pPr marL="697865" marR="5080" indent="-685800">
              <a:lnSpc>
                <a:spcPct val="1004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5600" b="1" spc="-125" dirty="0">
              <a:solidFill>
                <a:schemeClr val="accent1">
                  <a:lumMod val="75000"/>
                </a:schemeClr>
              </a:solidFill>
              <a:latin typeface="Microsoft Sans Serif"/>
              <a:cs typeface="Microsoft Sans Serif"/>
            </a:endParaRPr>
          </a:p>
          <a:p>
            <a:pPr marL="697865" marR="5080" indent="-685800">
              <a:lnSpc>
                <a:spcPct val="1004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5600" spc="-145" dirty="0">
                <a:solidFill>
                  <a:schemeClr val="bg1">
                    <a:lumMod val="10000"/>
                    <a:lumOff val="90000"/>
                  </a:schemeClr>
                </a:solidFill>
                <a:latin typeface="Microsoft Sans Serif"/>
                <a:cs typeface="Microsoft Sans Serif"/>
              </a:rPr>
              <a:t>Purpose</a:t>
            </a:r>
            <a:endParaRPr lang="en-US" sz="5600" spc="-145" dirty="0">
              <a:solidFill>
                <a:schemeClr val="bg1">
                  <a:lumMod val="10000"/>
                  <a:lumOff val="90000"/>
                </a:schemeClr>
              </a:solidFill>
              <a:latin typeface="Microsoft Sans Serif"/>
              <a:cs typeface="Microsoft Sans Serif"/>
            </a:endParaRPr>
          </a:p>
          <a:p>
            <a:pPr marL="697865" marR="5080" indent="-685800">
              <a:lnSpc>
                <a:spcPct val="1004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5600" spc="10" dirty="0">
                <a:solidFill>
                  <a:schemeClr val="bg1">
                    <a:lumMod val="10000"/>
                    <a:lumOff val="90000"/>
                  </a:schemeClr>
                </a:solidFill>
                <a:latin typeface="Microsoft Sans Serif"/>
                <a:cs typeface="Microsoft Sans Serif"/>
              </a:rPr>
              <a:t>Applications</a:t>
            </a:r>
            <a:endParaRPr lang="en-US" sz="5600" spc="10" dirty="0">
              <a:solidFill>
                <a:schemeClr val="bg1">
                  <a:lumMod val="10000"/>
                  <a:lumOff val="90000"/>
                </a:schemeClr>
              </a:solidFill>
              <a:latin typeface="Microsoft Sans Serif"/>
              <a:cs typeface="Microsoft Sans Serif"/>
            </a:endParaRPr>
          </a:p>
          <a:p>
            <a:pPr marL="697865" marR="5080" indent="-685800">
              <a:lnSpc>
                <a:spcPct val="1004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5600" spc="-204" dirty="0">
                <a:solidFill>
                  <a:schemeClr val="bg1">
                    <a:lumMod val="10000"/>
                    <a:lumOff val="90000"/>
                  </a:schemeClr>
                </a:solidFill>
                <a:latin typeface="Microsoft Sans Serif"/>
                <a:cs typeface="Microsoft Sans Serif"/>
              </a:rPr>
              <a:t>Use</a:t>
            </a:r>
            <a:r>
              <a:rPr sz="5600" spc="-145" dirty="0">
                <a:solidFill>
                  <a:schemeClr val="bg1">
                    <a:lumMod val="10000"/>
                    <a:lumOff val="90000"/>
                  </a:schemeClr>
                </a:solidFill>
                <a:latin typeface="Microsoft Sans Serif"/>
                <a:cs typeface="Microsoft Sans Serif"/>
              </a:rPr>
              <a:t> </a:t>
            </a:r>
            <a:r>
              <a:rPr sz="5600" spc="-335" dirty="0">
                <a:solidFill>
                  <a:schemeClr val="bg1">
                    <a:lumMod val="10000"/>
                    <a:lumOff val="90000"/>
                  </a:schemeClr>
                </a:solidFill>
                <a:latin typeface="Microsoft Sans Serif"/>
                <a:cs typeface="Microsoft Sans Serif"/>
              </a:rPr>
              <a:t>Cases</a:t>
            </a:r>
            <a:endParaRPr sz="5600" dirty="0">
              <a:solidFill>
                <a:schemeClr val="bg1">
                  <a:lumMod val="10000"/>
                  <a:lumOff val="90000"/>
                </a:schemeClr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9359" y="0"/>
            <a:ext cx="5782310" cy="5858510"/>
            <a:chOff x="-9359" y="0"/>
            <a:chExt cx="5782310" cy="585851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763260" cy="5839460"/>
            </a:xfrm>
            <a:custGeom>
              <a:avLst/>
              <a:gdLst/>
              <a:ahLst/>
              <a:cxnLst/>
              <a:rect l="l" t="t" r="r" b="b"/>
              <a:pathLst>
                <a:path w="5763260" h="5839460">
                  <a:moveTo>
                    <a:pt x="5762996" y="0"/>
                  </a:moveTo>
                  <a:lnTo>
                    <a:pt x="5730379" y="149376"/>
                  </a:lnTo>
                  <a:lnTo>
                    <a:pt x="5684291" y="335863"/>
                  </a:lnTo>
                  <a:lnTo>
                    <a:pt x="5633897" y="521613"/>
                  </a:lnTo>
                  <a:lnTo>
                    <a:pt x="5579173" y="705928"/>
                  </a:lnTo>
                  <a:lnTo>
                    <a:pt x="5518696" y="888808"/>
                  </a:lnTo>
                  <a:lnTo>
                    <a:pt x="5454624" y="1069529"/>
                  </a:lnTo>
                  <a:lnTo>
                    <a:pt x="5385498" y="1249526"/>
                  </a:lnTo>
                  <a:lnTo>
                    <a:pt x="5312054" y="1426653"/>
                  </a:lnTo>
                  <a:lnTo>
                    <a:pt x="5233581" y="1603043"/>
                  </a:lnTo>
                  <a:lnTo>
                    <a:pt x="5151501" y="1776564"/>
                  </a:lnTo>
                  <a:lnTo>
                    <a:pt x="5064379" y="1947925"/>
                  </a:lnTo>
                  <a:lnTo>
                    <a:pt x="4972939" y="2117127"/>
                  </a:lnTo>
                  <a:lnTo>
                    <a:pt x="4877904" y="2284157"/>
                  </a:lnTo>
                  <a:lnTo>
                    <a:pt x="4777828" y="2449041"/>
                  </a:lnTo>
                  <a:lnTo>
                    <a:pt x="4674146" y="2610319"/>
                  </a:lnTo>
                  <a:lnTo>
                    <a:pt x="4566869" y="2770161"/>
                  </a:lnTo>
                  <a:lnTo>
                    <a:pt x="4454550" y="2926396"/>
                  </a:lnTo>
                  <a:lnTo>
                    <a:pt x="4338624" y="3079761"/>
                  </a:lnTo>
                  <a:lnTo>
                    <a:pt x="4219105" y="3230231"/>
                  </a:lnTo>
                  <a:lnTo>
                    <a:pt x="4095991" y="3377830"/>
                  </a:lnTo>
                  <a:lnTo>
                    <a:pt x="3968546" y="3522547"/>
                  </a:lnTo>
                  <a:lnTo>
                    <a:pt x="3838232" y="3662945"/>
                  </a:lnTo>
                  <a:lnTo>
                    <a:pt x="3703586" y="3801185"/>
                  </a:lnTo>
                  <a:lnTo>
                    <a:pt x="3566071" y="3935106"/>
                  </a:lnTo>
                  <a:lnTo>
                    <a:pt x="3424948" y="4066145"/>
                  </a:lnTo>
                  <a:lnTo>
                    <a:pt x="3280956" y="4192866"/>
                  </a:lnTo>
                  <a:lnTo>
                    <a:pt x="3133356" y="4316703"/>
                  </a:lnTo>
                  <a:lnTo>
                    <a:pt x="2982874" y="4436223"/>
                  </a:lnTo>
                  <a:lnTo>
                    <a:pt x="2829509" y="4552149"/>
                  </a:lnTo>
                  <a:lnTo>
                    <a:pt x="2672562" y="4663744"/>
                  </a:lnTo>
                  <a:lnTo>
                    <a:pt x="2513444" y="4771744"/>
                  </a:lnTo>
                  <a:lnTo>
                    <a:pt x="2351443" y="4875427"/>
                  </a:lnTo>
                  <a:lnTo>
                    <a:pt x="2187282" y="4974779"/>
                  </a:lnTo>
                  <a:lnTo>
                    <a:pt x="2020239" y="5070537"/>
                  </a:lnTo>
                  <a:lnTo>
                    <a:pt x="1851050" y="5161977"/>
                  </a:lnTo>
                  <a:lnTo>
                    <a:pt x="1679689" y="5248375"/>
                  </a:lnTo>
                  <a:lnTo>
                    <a:pt x="1505445" y="5331179"/>
                  </a:lnTo>
                  <a:lnTo>
                    <a:pt x="1329766" y="5408941"/>
                  </a:lnTo>
                  <a:lnTo>
                    <a:pt x="1152649" y="5483097"/>
                  </a:lnTo>
                  <a:lnTo>
                    <a:pt x="972651" y="5551499"/>
                  </a:lnTo>
                  <a:lnTo>
                    <a:pt x="791928" y="5616294"/>
                  </a:lnTo>
                  <a:lnTo>
                    <a:pt x="609053" y="5676061"/>
                  </a:lnTo>
                  <a:lnTo>
                    <a:pt x="424736" y="5731496"/>
                  </a:lnTo>
                  <a:lnTo>
                    <a:pt x="238973" y="5781890"/>
                  </a:lnTo>
                  <a:lnTo>
                    <a:pt x="52496" y="5827978"/>
                  </a:lnTo>
                  <a:lnTo>
                    <a:pt x="0" y="5839441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2878455" cy="2940685"/>
            </a:xfrm>
            <a:custGeom>
              <a:avLst/>
              <a:gdLst/>
              <a:ahLst/>
              <a:cxnLst/>
              <a:rect l="l" t="t" r="r" b="b"/>
              <a:pathLst>
                <a:path w="2878455" h="2940685">
                  <a:moveTo>
                    <a:pt x="2877884" y="0"/>
                  </a:moveTo>
                  <a:lnTo>
                    <a:pt x="0" y="0"/>
                  </a:lnTo>
                  <a:lnTo>
                    <a:pt x="0" y="2940680"/>
                  </a:lnTo>
                  <a:lnTo>
                    <a:pt x="119454" y="2895434"/>
                  </a:lnTo>
                  <a:lnTo>
                    <a:pt x="231775" y="2848634"/>
                  </a:lnTo>
                  <a:lnTo>
                    <a:pt x="342652" y="2798952"/>
                  </a:lnTo>
                  <a:lnTo>
                    <a:pt x="452814" y="2747110"/>
                  </a:lnTo>
                  <a:lnTo>
                    <a:pt x="561533" y="2691675"/>
                  </a:lnTo>
                  <a:lnTo>
                    <a:pt x="668813" y="2634080"/>
                  </a:lnTo>
                  <a:lnTo>
                    <a:pt x="773931" y="2573603"/>
                  </a:lnTo>
                  <a:lnTo>
                    <a:pt x="878329" y="2510967"/>
                  </a:lnTo>
                  <a:lnTo>
                    <a:pt x="980569" y="2445447"/>
                  </a:lnTo>
                  <a:lnTo>
                    <a:pt x="1081370" y="2377045"/>
                  </a:lnTo>
                  <a:lnTo>
                    <a:pt x="1180009" y="2305760"/>
                  </a:lnTo>
                  <a:lnTo>
                    <a:pt x="1277213" y="2233040"/>
                  </a:lnTo>
                  <a:lnTo>
                    <a:pt x="1372971" y="2157449"/>
                  </a:lnTo>
                  <a:lnTo>
                    <a:pt x="1465846" y="2078963"/>
                  </a:lnTo>
                  <a:lnTo>
                    <a:pt x="1557286" y="1998318"/>
                  </a:lnTo>
                  <a:lnTo>
                    <a:pt x="1646567" y="1915527"/>
                  </a:lnTo>
                  <a:lnTo>
                    <a:pt x="1733689" y="1830564"/>
                  </a:lnTo>
                  <a:lnTo>
                    <a:pt x="1818640" y="1743442"/>
                  </a:lnTo>
                  <a:lnTo>
                    <a:pt x="1901444" y="1654161"/>
                  </a:lnTo>
                  <a:lnTo>
                    <a:pt x="1982089" y="1563445"/>
                  </a:lnTo>
                  <a:lnTo>
                    <a:pt x="2059838" y="1469846"/>
                  </a:lnTo>
                  <a:lnTo>
                    <a:pt x="2135441" y="1374812"/>
                  </a:lnTo>
                  <a:lnTo>
                    <a:pt x="2208885" y="1277606"/>
                  </a:lnTo>
                  <a:lnTo>
                    <a:pt x="2279446" y="1178254"/>
                  </a:lnTo>
                  <a:lnTo>
                    <a:pt x="2347836" y="1077454"/>
                  </a:lnTo>
                  <a:lnTo>
                    <a:pt x="2413368" y="975206"/>
                  </a:lnTo>
                  <a:lnTo>
                    <a:pt x="2476715" y="870812"/>
                  </a:lnTo>
                  <a:lnTo>
                    <a:pt x="2537193" y="765694"/>
                  </a:lnTo>
                  <a:lnTo>
                    <a:pt x="2594800" y="658417"/>
                  </a:lnTo>
                  <a:lnTo>
                    <a:pt x="2649512" y="549693"/>
                  </a:lnTo>
                  <a:lnTo>
                    <a:pt x="2702077" y="439533"/>
                  </a:lnTo>
                  <a:lnTo>
                    <a:pt x="2751035" y="328649"/>
                  </a:lnTo>
                  <a:lnTo>
                    <a:pt x="2797835" y="216330"/>
                  </a:lnTo>
                  <a:lnTo>
                    <a:pt x="2841764" y="102577"/>
                  </a:lnTo>
                  <a:lnTo>
                    <a:pt x="2877884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2878455" cy="2940685"/>
            </a:xfrm>
            <a:custGeom>
              <a:avLst/>
              <a:gdLst/>
              <a:ahLst/>
              <a:cxnLst/>
              <a:rect l="l" t="t" r="r" b="b"/>
              <a:pathLst>
                <a:path w="2878455" h="2940685">
                  <a:moveTo>
                    <a:pt x="2877884" y="0"/>
                  </a:moveTo>
                  <a:lnTo>
                    <a:pt x="2841764" y="102577"/>
                  </a:lnTo>
                  <a:lnTo>
                    <a:pt x="2797835" y="216330"/>
                  </a:lnTo>
                  <a:lnTo>
                    <a:pt x="2751035" y="328649"/>
                  </a:lnTo>
                  <a:lnTo>
                    <a:pt x="2702077" y="439533"/>
                  </a:lnTo>
                  <a:lnTo>
                    <a:pt x="2649512" y="549693"/>
                  </a:lnTo>
                  <a:lnTo>
                    <a:pt x="2594800" y="658417"/>
                  </a:lnTo>
                  <a:lnTo>
                    <a:pt x="2537193" y="765694"/>
                  </a:lnTo>
                  <a:lnTo>
                    <a:pt x="2476715" y="870812"/>
                  </a:lnTo>
                  <a:lnTo>
                    <a:pt x="2413368" y="975206"/>
                  </a:lnTo>
                  <a:lnTo>
                    <a:pt x="2347836" y="1077454"/>
                  </a:lnTo>
                  <a:lnTo>
                    <a:pt x="2279446" y="1178254"/>
                  </a:lnTo>
                  <a:lnTo>
                    <a:pt x="2208885" y="1277606"/>
                  </a:lnTo>
                  <a:lnTo>
                    <a:pt x="2135441" y="1374812"/>
                  </a:lnTo>
                  <a:lnTo>
                    <a:pt x="2059838" y="1469846"/>
                  </a:lnTo>
                  <a:lnTo>
                    <a:pt x="1982089" y="1563445"/>
                  </a:lnTo>
                  <a:lnTo>
                    <a:pt x="1901444" y="1654161"/>
                  </a:lnTo>
                  <a:lnTo>
                    <a:pt x="1818640" y="1743442"/>
                  </a:lnTo>
                  <a:lnTo>
                    <a:pt x="1733689" y="1830564"/>
                  </a:lnTo>
                  <a:lnTo>
                    <a:pt x="1646567" y="1915527"/>
                  </a:lnTo>
                  <a:lnTo>
                    <a:pt x="1557286" y="1998318"/>
                  </a:lnTo>
                  <a:lnTo>
                    <a:pt x="1465846" y="2078963"/>
                  </a:lnTo>
                  <a:lnTo>
                    <a:pt x="1372971" y="2157449"/>
                  </a:lnTo>
                  <a:lnTo>
                    <a:pt x="1277213" y="2233040"/>
                  </a:lnTo>
                  <a:lnTo>
                    <a:pt x="1180009" y="2305760"/>
                  </a:lnTo>
                  <a:lnTo>
                    <a:pt x="1081370" y="2377045"/>
                  </a:lnTo>
                  <a:lnTo>
                    <a:pt x="980569" y="2445447"/>
                  </a:lnTo>
                  <a:lnTo>
                    <a:pt x="878329" y="2510967"/>
                  </a:lnTo>
                  <a:lnTo>
                    <a:pt x="773931" y="2573603"/>
                  </a:lnTo>
                  <a:lnTo>
                    <a:pt x="668813" y="2634080"/>
                  </a:lnTo>
                  <a:lnTo>
                    <a:pt x="561533" y="2691675"/>
                  </a:lnTo>
                  <a:lnTo>
                    <a:pt x="452814" y="2747110"/>
                  </a:lnTo>
                  <a:lnTo>
                    <a:pt x="342652" y="2798952"/>
                  </a:lnTo>
                  <a:lnTo>
                    <a:pt x="231775" y="2848634"/>
                  </a:lnTo>
                  <a:lnTo>
                    <a:pt x="119454" y="2895434"/>
                  </a:lnTo>
                  <a:lnTo>
                    <a:pt x="5695" y="2938639"/>
                  </a:lnTo>
                  <a:lnTo>
                    <a:pt x="0" y="294068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2878455" cy="2940685"/>
            </a:xfrm>
            <a:custGeom>
              <a:avLst/>
              <a:gdLst/>
              <a:ahLst/>
              <a:cxnLst/>
              <a:rect l="l" t="t" r="r" b="b"/>
              <a:pathLst>
                <a:path w="2878455" h="2940685">
                  <a:moveTo>
                    <a:pt x="2877884" y="0"/>
                  </a:moveTo>
                  <a:lnTo>
                    <a:pt x="2841764" y="102577"/>
                  </a:lnTo>
                  <a:lnTo>
                    <a:pt x="2797835" y="216330"/>
                  </a:lnTo>
                  <a:lnTo>
                    <a:pt x="2751035" y="328649"/>
                  </a:lnTo>
                  <a:lnTo>
                    <a:pt x="2702077" y="439533"/>
                  </a:lnTo>
                  <a:lnTo>
                    <a:pt x="2649512" y="549693"/>
                  </a:lnTo>
                  <a:lnTo>
                    <a:pt x="2594800" y="658417"/>
                  </a:lnTo>
                  <a:lnTo>
                    <a:pt x="2537193" y="765694"/>
                  </a:lnTo>
                  <a:lnTo>
                    <a:pt x="2476715" y="870812"/>
                  </a:lnTo>
                  <a:lnTo>
                    <a:pt x="2413368" y="975206"/>
                  </a:lnTo>
                  <a:lnTo>
                    <a:pt x="2347836" y="1077454"/>
                  </a:lnTo>
                  <a:lnTo>
                    <a:pt x="2279446" y="1178254"/>
                  </a:lnTo>
                  <a:lnTo>
                    <a:pt x="2208885" y="1277606"/>
                  </a:lnTo>
                  <a:lnTo>
                    <a:pt x="2135441" y="1374812"/>
                  </a:lnTo>
                  <a:lnTo>
                    <a:pt x="2059838" y="1469846"/>
                  </a:lnTo>
                  <a:lnTo>
                    <a:pt x="1982089" y="1563445"/>
                  </a:lnTo>
                  <a:lnTo>
                    <a:pt x="1901444" y="1654161"/>
                  </a:lnTo>
                  <a:lnTo>
                    <a:pt x="1818640" y="1743442"/>
                  </a:lnTo>
                  <a:lnTo>
                    <a:pt x="1733689" y="1830564"/>
                  </a:lnTo>
                  <a:lnTo>
                    <a:pt x="1646567" y="1915527"/>
                  </a:lnTo>
                  <a:lnTo>
                    <a:pt x="1557286" y="1998318"/>
                  </a:lnTo>
                  <a:lnTo>
                    <a:pt x="1465846" y="2078963"/>
                  </a:lnTo>
                  <a:lnTo>
                    <a:pt x="1372971" y="2157449"/>
                  </a:lnTo>
                  <a:lnTo>
                    <a:pt x="1277213" y="2233040"/>
                  </a:lnTo>
                  <a:lnTo>
                    <a:pt x="1180009" y="2305760"/>
                  </a:lnTo>
                  <a:lnTo>
                    <a:pt x="1081370" y="2377045"/>
                  </a:lnTo>
                  <a:lnTo>
                    <a:pt x="980569" y="2445447"/>
                  </a:lnTo>
                  <a:lnTo>
                    <a:pt x="878329" y="2510967"/>
                  </a:lnTo>
                  <a:lnTo>
                    <a:pt x="773931" y="2573603"/>
                  </a:lnTo>
                  <a:lnTo>
                    <a:pt x="668813" y="2634080"/>
                  </a:lnTo>
                  <a:lnTo>
                    <a:pt x="561533" y="2691675"/>
                  </a:lnTo>
                  <a:lnTo>
                    <a:pt x="452814" y="2747110"/>
                  </a:lnTo>
                  <a:lnTo>
                    <a:pt x="342652" y="2798952"/>
                  </a:lnTo>
                  <a:lnTo>
                    <a:pt x="231775" y="2848634"/>
                  </a:lnTo>
                  <a:lnTo>
                    <a:pt x="119454" y="2895434"/>
                  </a:lnTo>
                  <a:lnTo>
                    <a:pt x="5695" y="2938639"/>
                  </a:lnTo>
                  <a:lnTo>
                    <a:pt x="0" y="2940680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3DE3070F-93F4-5D67-5E63-202405C30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750" y="1470342"/>
            <a:ext cx="3429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9359" y="0"/>
            <a:ext cx="2009775" cy="1737360"/>
            <a:chOff x="-9359" y="0"/>
            <a:chExt cx="2009775" cy="173736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91360" cy="1718945"/>
            </a:xfrm>
            <a:custGeom>
              <a:avLst/>
              <a:gdLst/>
              <a:ahLst/>
              <a:cxnLst/>
              <a:rect l="l" t="t" r="r" b="b"/>
              <a:pathLst>
                <a:path w="1991360" h="1718945">
                  <a:moveTo>
                    <a:pt x="1990594" y="0"/>
                  </a:moveTo>
                  <a:lnTo>
                    <a:pt x="1990750" y="6450"/>
                  </a:lnTo>
                  <a:lnTo>
                    <a:pt x="1990026" y="6450"/>
                  </a:lnTo>
                  <a:lnTo>
                    <a:pt x="1987867" y="95731"/>
                  </a:lnTo>
                  <a:lnTo>
                    <a:pt x="1980666" y="185723"/>
                  </a:lnTo>
                  <a:lnTo>
                    <a:pt x="1969147" y="274293"/>
                  </a:lnTo>
                  <a:lnTo>
                    <a:pt x="1952586" y="362126"/>
                  </a:lnTo>
                  <a:lnTo>
                    <a:pt x="1931708" y="449248"/>
                  </a:lnTo>
                  <a:lnTo>
                    <a:pt x="1906511" y="535647"/>
                  </a:lnTo>
                  <a:lnTo>
                    <a:pt x="1876272" y="619886"/>
                  </a:lnTo>
                  <a:lnTo>
                    <a:pt x="1842427" y="702690"/>
                  </a:lnTo>
                  <a:lnTo>
                    <a:pt x="1803552" y="783322"/>
                  </a:lnTo>
                  <a:lnTo>
                    <a:pt x="1761070" y="862519"/>
                  </a:lnTo>
                  <a:lnTo>
                    <a:pt x="1714271" y="938833"/>
                  </a:lnTo>
                  <a:lnTo>
                    <a:pt x="1663153" y="1012278"/>
                  </a:lnTo>
                  <a:lnTo>
                    <a:pt x="1608429" y="1083563"/>
                  </a:lnTo>
                  <a:lnTo>
                    <a:pt x="1550835" y="1151952"/>
                  </a:lnTo>
                  <a:lnTo>
                    <a:pt x="1488922" y="1216760"/>
                  </a:lnTo>
                  <a:lnTo>
                    <a:pt x="1424114" y="1278673"/>
                  </a:lnTo>
                  <a:lnTo>
                    <a:pt x="1355725" y="1336991"/>
                  </a:lnTo>
                  <a:lnTo>
                    <a:pt x="1284439" y="1390992"/>
                  </a:lnTo>
                  <a:lnTo>
                    <a:pt x="1210999" y="1442109"/>
                  </a:lnTo>
                  <a:lnTo>
                    <a:pt x="1134680" y="1488909"/>
                  </a:lnTo>
                  <a:lnTo>
                    <a:pt x="1055484" y="1531390"/>
                  </a:lnTo>
                  <a:lnTo>
                    <a:pt x="974844" y="1570277"/>
                  </a:lnTo>
                  <a:lnTo>
                    <a:pt x="892045" y="1604834"/>
                  </a:lnTo>
                  <a:lnTo>
                    <a:pt x="807808" y="1634349"/>
                  </a:lnTo>
                  <a:lnTo>
                    <a:pt x="721409" y="1660270"/>
                  </a:lnTo>
                  <a:lnTo>
                    <a:pt x="634290" y="1681148"/>
                  </a:lnTo>
                  <a:lnTo>
                    <a:pt x="546451" y="1697709"/>
                  </a:lnTo>
                  <a:lnTo>
                    <a:pt x="457170" y="1709228"/>
                  </a:lnTo>
                  <a:lnTo>
                    <a:pt x="367893" y="1716429"/>
                  </a:lnTo>
                  <a:lnTo>
                    <a:pt x="278616" y="1718588"/>
                  </a:lnTo>
                  <a:lnTo>
                    <a:pt x="278616" y="1717864"/>
                  </a:lnTo>
                  <a:lnTo>
                    <a:pt x="189334" y="1715705"/>
                  </a:lnTo>
                  <a:lnTo>
                    <a:pt x="99337" y="1708504"/>
                  </a:lnTo>
                  <a:lnTo>
                    <a:pt x="10780" y="1696985"/>
                  </a:lnTo>
                  <a:lnTo>
                    <a:pt x="0" y="1694953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0" y="0"/>
                  </a:lnTo>
                  <a:lnTo>
                    <a:pt x="0" y="1052945"/>
                  </a:lnTo>
                  <a:lnTo>
                    <a:pt x="53260" y="1065554"/>
                  </a:lnTo>
                  <a:lnTo>
                    <a:pt x="109418" y="1075638"/>
                  </a:lnTo>
                  <a:lnTo>
                    <a:pt x="165576" y="1083563"/>
                  </a:lnTo>
                  <a:lnTo>
                    <a:pt x="221734" y="1087881"/>
                  </a:lnTo>
                  <a:lnTo>
                    <a:pt x="278616" y="1089316"/>
                  </a:lnTo>
                  <a:lnTo>
                    <a:pt x="278616" y="1090040"/>
                  </a:lnTo>
                  <a:lnTo>
                    <a:pt x="335493" y="1088605"/>
                  </a:lnTo>
                  <a:lnTo>
                    <a:pt x="391651" y="1084274"/>
                  </a:lnTo>
                  <a:lnTo>
                    <a:pt x="447813" y="1076362"/>
                  </a:lnTo>
                  <a:lnTo>
                    <a:pt x="503971" y="1066278"/>
                  </a:lnTo>
                  <a:lnTo>
                    <a:pt x="558690" y="1053324"/>
                  </a:lnTo>
                  <a:lnTo>
                    <a:pt x="613410" y="1036763"/>
                  </a:lnTo>
                  <a:lnTo>
                    <a:pt x="666690" y="1018043"/>
                  </a:lnTo>
                  <a:lnTo>
                    <a:pt x="719246" y="996441"/>
                  </a:lnTo>
                  <a:lnTo>
                    <a:pt x="770369" y="971955"/>
                  </a:lnTo>
                  <a:lnTo>
                    <a:pt x="820047" y="944599"/>
                  </a:lnTo>
                  <a:lnTo>
                    <a:pt x="868287" y="915084"/>
                  </a:lnTo>
                  <a:lnTo>
                    <a:pt x="915084" y="882687"/>
                  </a:lnTo>
                  <a:lnTo>
                    <a:pt x="960447" y="848117"/>
                  </a:lnTo>
                  <a:lnTo>
                    <a:pt x="1002922" y="811402"/>
                  </a:lnTo>
                  <a:lnTo>
                    <a:pt x="1044684" y="772527"/>
                  </a:lnTo>
                  <a:lnTo>
                    <a:pt x="1083562" y="731481"/>
                  </a:lnTo>
                  <a:lnTo>
                    <a:pt x="1120283" y="688288"/>
                  </a:lnTo>
                  <a:lnTo>
                    <a:pt x="1154841" y="642923"/>
                  </a:lnTo>
                  <a:lnTo>
                    <a:pt x="1186522" y="596124"/>
                  </a:lnTo>
                  <a:lnTo>
                    <a:pt x="1216759" y="547889"/>
                  </a:lnTo>
                  <a:lnTo>
                    <a:pt x="1243399" y="498207"/>
                  </a:lnTo>
                  <a:lnTo>
                    <a:pt x="1267881" y="447089"/>
                  </a:lnTo>
                  <a:lnTo>
                    <a:pt x="1289481" y="394524"/>
                  </a:lnTo>
                  <a:lnTo>
                    <a:pt x="1308201" y="341248"/>
                  </a:lnTo>
                  <a:lnTo>
                    <a:pt x="1324762" y="286536"/>
                  </a:lnTo>
                  <a:lnTo>
                    <a:pt x="1337716" y="231812"/>
                  </a:lnTo>
                  <a:lnTo>
                    <a:pt x="1347800" y="175652"/>
                  </a:lnTo>
                  <a:lnTo>
                    <a:pt x="1355725" y="119493"/>
                  </a:lnTo>
                  <a:lnTo>
                    <a:pt x="1360043" y="63334"/>
                  </a:lnTo>
                  <a:lnTo>
                    <a:pt x="1361478" y="6450"/>
                  </a:lnTo>
                  <a:lnTo>
                    <a:pt x="1362202" y="6450"/>
                  </a:lnTo>
                  <a:lnTo>
                    <a:pt x="1362037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2" y="6450"/>
                  </a:lnTo>
                  <a:lnTo>
                    <a:pt x="1361478" y="6450"/>
                  </a:lnTo>
                  <a:lnTo>
                    <a:pt x="1360043" y="63334"/>
                  </a:lnTo>
                  <a:lnTo>
                    <a:pt x="1355725" y="119493"/>
                  </a:lnTo>
                  <a:lnTo>
                    <a:pt x="1347800" y="175652"/>
                  </a:lnTo>
                  <a:lnTo>
                    <a:pt x="1337716" y="231812"/>
                  </a:lnTo>
                  <a:lnTo>
                    <a:pt x="1324762" y="286536"/>
                  </a:lnTo>
                  <a:lnTo>
                    <a:pt x="1308201" y="341248"/>
                  </a:lnTo>
                  <a:lnTo>
                    <a:pt x="1289481" y="394524"/>
                  </a:lnTo>
                  <a:lnTo>
                    <a:pt x="1267881" y="447089"/>
                  </a:lnTo>
                  <a:lnTo>
                    <a:pt x="1243399" y="498207"/>
                  </a:lnTo>
                  <a:lnTo>
                    <a:pt x="1216759" y="547889"/>
                  </a:lnTo>
                  <a:lnTo>
                    <a:pt x="1186522" y="596124"/>
                  </a:lnTo>
                  <a:lnTo>
                    <a:pt x="1154841" y="642923"/>
                  </a:lnTo>
                  <a:lnTo>
                    <a:pt x="1120283" y="688288"/>
                  </a:lnTo>
                  <a:lnTo>
                    <a:pt x="1083562" y="731481"/>
                  </a:lnTo>
                  <a:lnTo>
                    <a:pt x="1044684" y="772527"/>
                  </a:lnTo>
                  <a:lnTo>
                    <a:pt x="1002922" y="811402"/>
                  </a:lnTo>
                  <a:lnTo>
                    <a:pt x="960447" y="848117"/>
                  </a:lnTo>
                  <a:lnTo>
                    <a:pt x="915084" y="882687"/>
                  </a:lnTo>
                  <a:lnTo>
                    <a:pt x="868287" y="915084"/>
                  </a:lnTo>
                  <a:lnTo>
                    <a:pt x="820047" y="944599"/>
                  </a:lnTo>
                  <a:lnTo>
                    <a:pt x="770369" y="971955"/>
                  </a:lnTo>
                  <a:lnTo>
                    <a:pt x="719246" y="996441"/>
                  </a:lnTo>
                  <a:lnTo>
                    <a:pt x="666690" y="1018043"/>
                  </a:lnTo>
                  <a:lnTo>
                    <a:pt x="613410" y="1036763"/>
                  </a:lnTo>
                  <a:lnTo>
                    <a:pt x="558690" y="1053324"/>
                  </a:lnTo>
                  <a:lnTo>
                    <a:pt x="503971" y="1066278"/>
                  </a:lnTo>
                  <a:lnTo>
                    <a:pt x="447813" y="1076362"/>
                  </a:lnTo>
                  <a:lnTo>
                    <a:pt x="391651" y="1084274"/>
                  </a:lnTo>
                  <a:lnTo>
                    <a:pt x="335493" y="1088605"/>
                  </a:lnTo>
                  <a:lnTo>
                    <a:pt x="278616" y="1090040"/>
                  </a:lnTo>
                  <a:lnTo>
                    <a:pt x="278616" y="1089316"/>
                  </a:lnTo>
                  <a:lnTo>
                    <a:pt x="221734" y="1087881"/>
                  </a:lnTo>
                  <a:lnTo>
                    <a:pt x="165576" y="1083563"/>
                  </a:lnTo>
                  <a:lnTo>
                    <a:pt x="109418" y="1075638"/>
                  </a:lnTo>
                  <a:lnTo>
                    <a:pt x="53260" y="1065554"/>
                  </a:lnTo>
                  <a:lnTo>
                    <a:pt x="0" y="105294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2" y="6450"/>
                  </a:lnTo>
                  <a:lnTo>
                    <a:pt x="1361478" y="6450"/>
                  </a:lnTo>
                  <a:lnTo>
                    <a:pt x="1360043" y="63334"/>
                  </a:lnTo>
                  <a:lnTo>
                    <a:pt x="1355725" y="119493"/>
                  </a:lnTo>
                  <a:lnTo>
                    <a:pt x="1347800" y="175652"/>
                  </a:lnTo>
                  <a:lnTo>
                    <a:pt x="1337716" y="231812"/>
                  </a:lnTo>
                  <a:lnTo>
                    <a:pt x="1324762" y="286536"/>
                  </a:lnTo>
                  <a:lnTo>
                    <a:pt x="1308201" y="341248"/>
                  </a:lnTo>
                  <a:lnTo>
                    <a:pt x="1289481" y="394524"/>
                  </a:lnTo>
                  <a:lnTo>
                    <a:pt x="1267881" y="447089"/>
                  </a:lnTo>
                  <a:lnTo>
                    <a:pt x="1243399" y="498207"/>
                  </a:lnTo>
                  <a:lnTo>
                    <a:pt x="1216759" y="547889"/>
                  </a:lnTo>
                  <a:lnTo>
                    <a:pt x="1186522" y="596124"/>
                  </a:lnTo>
                  <a:lnTo>
                    <a:pt x="1154841" y="642923"/>
                  </a:lnTo>
                  <a:lnTo>
                    <a:pt x="1120283" y="688288"/>
                  </a:lnTo>
                  <a:lnTo>
                    <a:pt x="1083562" y="731481"/>
                  </a:lnTo>
                  <a:lnTo>
                    <a:pt x="1044684" y="772527"/>
                  </a:lnTo>
                  <a:lnTo>
                    <a:pt x="1002922" y="811402"/>
                  </a:lnTo>
                  <a:lnTo>
                    <a:pt x="960447" y="848117"/>
                  </a:lnTo>
                  <a:lnTo>
                    <a:pt x="915084" y="882687"/>
                  </a:lnTo>
                  <a:lnTo>
                    <a:pt x="868287" y="915084"/>
                  </a:lnTo>
                  <a:lnTo>
                    <a:pt x="820047" y="944599"/>
                  </a:lnTo>
                  <a:lnTo>
                    <a:pt x="770369" y="971955"/>
                  </a:lnTo>
                  <a:lnTo>
                    <a:pt x="719246" y="996441"/>
                  </a:lnTo>
                  <a:lnTo>
                    <a:pt x="666690" y="1018043"/>
                  </a:lnTo>
                  <a:lnTo>
                    <a:pt x="613410" y="1036763"/>
                  </a:lnTo>
                  <a:lnTo>
                    <a:pt x="558690" y="1053324"/>
                  </a:lnTo>
                  <a:lnTo>
                    <a:pt x="503971" y="1066278"/>
                  </a:lnTo>
                  <a:lnTo>
                    <a:pt x="447813" y="1076362"/>
                  </a:lnTo>
                  <a:lnTo>
                    <a:pt x="391651" y="1084274"/>
                  </a:lnTo>
                  <a:lnTo>
                    <a:pt x="335493" y="1088605"/>
                  </a:lnTo>
                  <a:lnTo>
                    <a:pt x="278616" y="1090040"/>
                  </a:lnTo>
                  <a:lnTo>
                    <a:pt x="278616" y="1089316"/>
                  </a:lnTo>
                  <a:lnTo>
                    <a:pt x="221734" y="1087881"/>
                  </a:lnTo>
                  <a:lnTo>
                    <a:pt x="165576" y="1083563"/>
                  </a:lnTo>
                  <a:lnTo>
                    <a:pt x="109418" y="1075638"/>
                  </a:lnTo>
                  <a:lnTo>
                    <a:pt x="53260" y="1065554"/>
                  </a:lnTo>
                  <a:lnTo>
                    <a:pt x="0" y="1052945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3759941" y="5695035"/>
            <a:ext cx="4528185" cy="4592320"/>
          </a:xfrm>
          <a:custGeom>
            <a:avLst/>
            <a:gdLst/>
            <a:ahLst/>
            <a:cxnLst/>
            <a:rect l="l" t="t" r="r" b="b"/>
            <a:pathLst>
              <a:path w="4528184" h="4592320">
                <a:moveTo>
                  <a:pt x="0" y="2889288"/>
                </a:moveTo>
                <a:lnTo>
                  <a:pt x="3556" y="2738094"/>
                </a:lnTo>
                <a:lnTo>
                  <a:pt x="15875" y="2587612"/>
                </a:lnTo>
                <a:lnTo>
                  <a:pt x="35306" y="2437142"/>
                </a:lnTo>
                <a:lnTo>
                  <a:pt x="63373" y="2288819"/>
                </a:lnTo>
                <a:lnTo>
                  <a:pt x="98679" y="2141220"/>
                </a:lnTo>
                <a:lnTo>
                  <a:pt x="141097" y="1996503"/>
                </a:lnTo>
                <a:lnTo>
                  <a:pt x="192278" y="1853946"/>
                </a:lnTo>
                <a:lnTo>
                  <a:pt x="249809" y="1714271"/>
                </a:lnTo>
                <a:lnTo>
                  <a:pt x="314579" y="1577479"/>
                </a:lnTo>
                <a:lnTo>
                  <a:pt x="387350" y="1444282"/>
                </a:lnTo>
                <a:lnTo>
                  <a:pt x="465836" y="1315402"/>
                </a:lnTo>
                <a:lnTo>
                  <a:pt x="551561" y="1190853"/>
                </a:lnTo>
                <a:lnTo>
                  <a:pt x="643636" y="1071333"/>
                </a:lnTo>
                <a:lnTo>
                  <a:pt x="742315" y="956132"/>
                </a:lnTo>
                <a:lnTo>
                  <a:pt x="845947" y="845972"/>
                </a:lnTo>
                <a:lnTo>
                  <a:pt x="956183" y="742302"/>
                </a:lnTo>
                <a:lnTo>
                  <a:pt x="1071372" y="643661"/>
                </a:lnTo>
                <a:lnTo>
                  <a:pt x="1190879" y="551497"/>
                </a:lnTo>
                <a:lnTo>
                  <a:pt x="1315339" y="465823"/>
                </a:lnTo>
                <a:lnTo>
                  <a:pt x="1445006" y="387350"/>
                </a:lnTo>
                <a:lnTo>
                  <a:pt x="1577467" y="314629"/>
                </a:lnTo>
                <a:lnTo>
                  <a:pt x="1714246" y="249821"/>
                </a:lnTo>
                <a:lnTo>
                  <a:pt x="1853946" y="192227"/>
                </a:lnTo>
                <a:lnTo>
                  <a:pt x="1996440" y="141109"/>
                </a:lnTo>
                <a:lnTo>
                  <a:pt x="2141220" y="98628"/>
                </a:lnTo>
                <a:lnTo>
                  <a:pt x="2288794" y="63360"/>
                </a:lnTo>
                <a:lnTo>
                  <a:pt x="2437130" y="35280"/>
                </a:lnTo>
                <a:lnTo>
                  <a:pt x="2587625" y="15836"/>
                </a:lnTo>
                <a:lnTo>
                  <a:pt x="2738120" y="3594"/>
                </a:lnTo>
                <a:lnTo>
                  <a:pt x="2889250" y="0"/>
                </a:lnTo>
                <a:lnTo>
                  <a:pt x="3040507" y="3594"/>
                </a:lnTo>
                <a:lnTo>
                  <a:pt x="3191002" y="15836"/>
                </a:lnTo>
                <a:lnTo>
                  <a:pt x="3341370" y="35280"/>
                </a:lnTo>
                <a:lnTo>
                  <a:pt x="3489706" y="63360"/>
                </a:lnTo>
                <a:lnTo>
                  <a:pt x="3637407" y="98628"/>
                </a:lnTo>
                <a:lnTo>
                  <a:pt x="3782060" y="141109"/>
                </a:lnTo>
                <a:lnTo>
                  <a:pt x="3924681" y="192227"/>
                </a:lnTo>
                <a:lnTo>
                  <a:pt x="4064254" y="249821"/>
                </a:lnTo>
                <a:lnTo>
                  <a:pt x="4201033" y="314629"/>
                </a:lnTo>
                <a:lnTo>
                  <a:pt x="4334256" y="387350"/>
                </a:lnTo>
                <a:lnTo>
                  <a:pt x="4463161" y="465823"/>
                </a:lnTo>
                <a:lnTo>
                  <a:pt x="4528018" y="510423"/>
                </a:lnTo>
              </a:path>
              <a:path w="4528184" h="4592320">
                <a:moveTo>
                  <a:pt x="555996" y="4591962"/>
                </a:moveTo>
                <a:lnTo>
                  <a:pt x="466598" y="4462447"/>
                </a:lnTo>
                <a:lnTo>
                  <a:pt x="387350" y="4333571"/>
                </a:lnTo>
                <a:lnTo>
                  <a:pt x="315341" y="4200375"/>
                </a:lnTo>
                <a:lnTo>
                  <a:pt x="249809" y="4064297"/>
                </a:lnTo>
                <a:lnTo>
                  <a:pt x="192278" y="3924622"/>
                </a:lnTo>
                <a:lnTo>
                  <a:pt x="141859" y="3782065"/>
                </a:lnTo>
                <a:lnTo>
                  <a:pt x="98679" y="3636629"/>
                </a:lnTo>
                <a:lnTo>
                  <a:pt x="63373" y="3489751"/>
                </a:lnTo>
                <a:lnTo>
                  <a:pt x="35941" y="3341433"/>
                </a:lnTo>
                <a:lnTo>
                  <a:pt x="15875" y="3190963"/>
                </a:lnTo>
                <a:lnTo>
                  <a:pt x="4318" y="3040481"/>
                </a:lnTo>
                <a:lnTo>
                  <a:pt x="0" y="2889288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9739303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2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20950" y="3629334"/>
            <a:ext cx="6447155" cy="4937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</a:pPr>
            <a:r>
              <a:rPr lang="en-US" sz="3200" spc="39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200" spc="-4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ic</a:t>
            </a:r>
            <a:r>
              <a:rPr sz="3200" spc="-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200" spc="1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1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16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-12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ft</a:t>
            </a:r>
            <a:r>
              <a:rPr sz="3200" spc="-20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29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3200" spc="1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-1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200" spc="15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32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17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3200" spc="1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4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200" spc="9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3200" spc="9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200" spc="-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rful</a:t>
            </a:r>
            <a:r>
              <a:rPr sz="3200" spc="-1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3200" spc="1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-1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200" spc="15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32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200" spc="-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200" spc="1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1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3200" spc="9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200" spc="1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1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5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ing  </a:t>
            </a:r>
            <a:r>
              <a:rPr sz="3200" spc="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1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200" spc="1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plic</a:t>
            </a:r>
            <a:r>
              <a:rPr sz="3200" spc="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-5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ti</a:t>
            </a:r>
            <a:r>
              <a:rPr sz="3200" spc="-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200" spc="-1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5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3200" spc="-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3200" spc="-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3200" spc="9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200" spc="-10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200" spc="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y</a:t>
            </a:r>
            <a:r>
              <a:rPr sz="3200" spc="-1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7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u</a:t>
            </a:r>
            <a:r>
              <a:rPr sz="3200" spc="1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12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ed</a:t>
            </a:r>
            <a:r>
              <a:rPr sz="32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1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f</a:t>
            </a:r>
            <a:r>
              <a:rPr sz="3200" spc="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or</a:t>
            </a:r>
            <a:r>
              <a:rPr sz="3200" spc="-17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3200" spc="-2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200" spc="9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200" spc="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ting</a:t>
            </a:r>
            <a:r>
              <a:rPr sz="32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9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nd  </a:t>
            </a:r>
            <a:r>
              <a:rPr sz="3200" spc="1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editing </a:t>
            </a:r>
            <a:r>
              <a:rPr sz="3200" spc="5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documents. </a:t>
            </a:r>
            <a:r>
              <a:rPr sz="3200" spc="-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Its </a:t>
            </a:r>
            <a:r>
              <a:rPr sz="3200" spc="-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versatility </a:t>
            </a:r>
            <a:r>
              <a:rPr sz="3200" spc="10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makes </a:t>
            </a:r>
            <a:r>
              <a:rPr sz="3200" spc="-16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it </a:t>
            </a:r>
            <a:r>
              <a:rPr sz="3200" spc="-15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-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uit</a:t>
            </a:r>
            <a:r>
              <a:rPr sz="3200" spc="-5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6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ble</a:t>
            </a:r>
            <a:r>
              <a:rPr sz="32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1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f</a:t>
            </a:r>
            <a:r>
              <a:rPr sz="3200" spc="1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-9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200" spc="-17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b</a:t>
            </a:r>
            <a:r>
              <a:rPr sz="3200" spc="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-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th</a:t>
            </a:r>
            <a:r>
              <a:rPr sz="32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200" spc="1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200" spc="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rs</a:t>
            </a:r>
            <a:r>
              <a:rPr sz="3200" spc="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200" spc="5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-6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200" spc="-1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1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nd</a:t>
            </a:r>
            <a:r>
              <a:rPr sz="32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200" spc="-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200" spc="1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-1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f</a:t>
            </a:r>
            <a:r>
              <a:rPr sz="3200" spc="9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200" spc="1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1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1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io</a:t>
            </a:r>
            <a:r>
              <a:rPr sz="3200" spc="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200" spc="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-6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l  </a:t>
            </a:r>
            <a:r>
              <a:rPr sz="3200" spc="10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u</a:t>
            </a:r>
            <a:r>
              <a:rPr sz="3200" spc="1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15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200" spc="-4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.</a:t>
            </a:r>
            <a:r>
              <a:rPr sz="3200" spc="-1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3200" spc="7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h</a:t>
            </a:r>
            <a:r>
              <a:rPr sz="3200" spc="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is</a:t>
            </a:r>
            <a:r>
              <a:rPr sz="32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200" spc="-1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200" spc="9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200" spc="1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15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200" spc="7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200" spc="-4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3200" spc="-7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-5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ti</a:t>
            </a:r>
            <a:r>
              <a:rPr sz="3200" spc="-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200" spc="-1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5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3200" spc="-9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ill</a:t>
            </a:r>
            <a:r>
              <a:rPr sz="3200" spc="-1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200" spc="-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200" spc="9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2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vi</a:t>
            </a:r>
            <a:r>
              <a:rPr sz="3200" spc="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3200" spc="9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2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  </a:t>
            </a:r>
            <a:r>
              <a:rPr sz="3200" spc="7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comprehensive </a:t>
            </a:r>
            <a:r>
              <a:rPr sz="3200" spc="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overview </a:t>
            </a:r>
            <a:r>
              <a:rPr sz="3200" spc="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of </a:t>
            </a:r>
            <a:r>
              <a:rPr sz="3200" spc="-4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its </a:t>
            </a:r>
            <a:r>
              <a:rPr sz="3200" spc="4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purpose, </a:t>
            </a:r>
            <a:r>
              <a:rPr sz="3200" spc="5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1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200" spc="1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plic</a:t>
            </a:r>
            <a:r>
              <a:rPr sz="3200" spc="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-5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ti</a:t>
            </a:r>
            <a:r>
              <a:rPr sz="3200" spc="-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15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200" spc="1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-34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,</a:t>
            </a:r>
            <a:r>
              <a:rPr sz="32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200" spc="1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nd</a:t>
            </a:r>
            <a:r>
              <a:rPr sz="3200" spc="-1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v</a:t>
            </a:r>
            <a:r>
              <a:rPr sz="3200" spc="-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ari</a:t>
            </a:r>
            <a:r>
              <a:rPr sz="3200" spc="-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200" spc="14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us</a:t>
            </a:r>
            <a:r>
              <a:rPr sz="32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0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u</a:t>
            </a:r>
            <a:r>
              <a:rPr sz="3200" spc="1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se</a:t>
            </a:r>
            <a:r>
              <a:rPr sz="32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ca</a:t>
            </a:r>
            <a:r>
              <a:rPr sz="3200" spc="1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15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200" spc="1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200" spc="-4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.</a:t>
            </a:r>
            <a:endParaRPr sz="3200" dirty="0">
              <a:solidFill>
                <a:schemeClr val="bg1">
                  <a:lumMod val="10000"/>
                  <a:lumOff val="9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49014" y="1557309"/>
            <a:ext cx="11553825" cy="16126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8500" indent="-6858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5200" spc="20" dirty="0"/>
              <a:t>I</a:t>
            </a:r>
            <a:r>
              <a:rPr sz="5200" spc="-25" dirty="0"/>
              <a:t>N</a:t>
            </a:r>
            <a:r>
              <a:rPr sz="5200" spc="-330" dirty="0"/>
              <a:t>T</a:t>
            </a:r>
            <a:r>
              <a:rPr sz="5200" spc="-640" dirty="0"/>
              <a:t>R</a:t>
            </a:r>
            <a:r>
              <a:rPr sz="5200" spc="-250" dirty="0"/>
              <a:t>O</a:t>
            </a:r>
            <a:r>
              <a:rPr sz="5200" spc="-150" dirty="0"/>
              <a:t>D</a:t>
            </a:r>
            <a:r>
              <a:rPr sz="5200" spc="-60" dirty="0"/>
              <a:t>U</a:t>
            </a:r>
            <a:r>
              <a:rPr sz="5200" spc="-545" dirty="0"/>
              <a:t>C</a:t>
            </a:r>
            <a:r>
              <a:rPr sz="5200" spc="-330" dirty="0"/>
              <a:t>T</a:t>
            </a:r>
            <a:r>
              <a:rPr sz="5200" spc="20" dirty="0"/>
              <a:t>I</a:t>
            </a:r>
            <a:r>
              <a:rPr sz="5200" spc="-250" dirty="0"/>
              <a:t>O</a:t>
            </a:r>
            <a:r>
              <a:rPr sz="5200" spc="-20" dirty="0"/>
              <a:t>N</a:t>
            </a:r>
            <a:r>
              <a:rPr sz="5200" spc="-135" dirty="0"/>
              <a:t> </a:t>
            </a:r>
            <a:r>
              <a:rPr sz="5200" spc="-430" dirty="0"/>
              <a:t>T</a:t>
            </a:r>
            <a:r>
              <a:rPr sz="5200" spc="-245" dirty="0"/>
              <a:t>O</a:t>
            </a:r>
            <a:r>
              <a:rPr sz="5200" spc="-135" dirty="0"/>
              <a:t> </a:t>
            </a:r>
            <a:br>
              <a:rPr sz="5200" spc="-135" dirty="0"/>
            </a:br>
            <a:r>
              <a:rPr sz="5200" spc="45" dirty="0"/>
              <a:t>M</a:t>
            </a:r>
            <a:r>
              <a:rPr sz="5200" spc="20" dirty="0"/>
              <a:t>I</a:t>
            </a:r>
            <a:r>
              <a:rPr sz="5200" spc="-545" dirty="0"/>
              <a:t>C </a:t>
            </a:r>
            <a:r>
              <a:rPr sz="5200" spc="-640" dirty="0"/>
              <a:t>R </a:t>
            </a:r>
            <a:r>
              <a:rPr sz="5200" spc="-250" dirty="0"/>
              <a:t>O</a:t>
            </a:r>
            <a:r>
              <a:rPr sz="5200" spc="-875" dirty="0"/>
              <a:t>S    </a:t>
            </a:r>
            <a:r>
              <a:rPr sz="5200" spc="-250" dirty="0"/>
              <a:t>O</a:t>
            </a:r>
            <a:r>
              <a:rPr sz="5200" spc="-570" dirty="0"/>
              <a:t>F</a:t>
            </a:r>
            <a:r>
              <a:rPr sz="5200" spc="-325" dirty="0"/>
              <a:t>T</a:t>
            </a:r>
            <a:r>
              <a:rPr sz="5200" spc="-135" dirty="0"/>
              <a:t> </a:t>
            </a:r>
            <a:r>
              <a:rPr sz="5200" spc="-235" dirty="0"/>
              <a:t>W</a:t>
            </a:r>
            <a:r>
              <a:rPr sz="5200" spc="-250" dirty="0"/>
              <a:t>O</a:t>
            </a:r>
            <a:r>
              <a:rPr sz="5200" spc="-590" dirty="0"/>
              <a:t>R</a:t>
            </a:r>
            <a:r>
              <a:rPr sz="5200" spc="-145" dirty="0"/>
              <a:t>D</a:t>
            </a:r>
            <a:endParaRPr sz="5200" dirty="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3610" y="2388489"/>
            <a:ext cx="6210300" cy="65246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674144-6930-5F9A-4AB5-88F3369EA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5145" y="2395307"/>
            <a:ext cx="15212458" cy="614712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Productivity</a:t>
            </a:r>
          </a:p>
          <a:p>
            <a:pPr marL="686257" lvl="1" indent="0">
              <a:buNone/>
            </a:pPr>
            <a:r>
              <a:rPr lang="en-US" sz="3799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Word's robust features and tools help you work efficiently, from automatic formatting to real-time collaboration.</a:t>
            </a:r>
          </a:p>
          <a:p>
            <a:pPr marL="686257" lvl="1" indent="0">
              <a:buNone/>
            </a:pPr>
            <a:endParaRPr lang="en-US" sz="3799" dirty="0"/>
          </a:p>
          <a:p>
            <a:r>
              <a:rPr lang="en-US" b="1" dirty="0"/>
              <a:t>Versatility</a:t>
            </a:r>
          </a:p>
          <a:p>
            <a:pPr marL="686257" lvl="1" indent="0">
              <a:buNone/>
            </a:pPr>
            <a:r>
              <a:rPr lang="en-US" sz="3799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Word is adaptable to diverse document types, from academic papers to creative writing, making it a versatile choice.</a:t>
            </a:r>
          </a:p>
          <a:p>
            <a:pPr marL="686257" lvl="1" indent="0">
              <a:buNone/>
            </a:pPr>
            <a:endParaRPr lang="en-US" sz="3799" dirty="0"/>
          </a:p>
          <a:p>
            <a:r>
              <a:rPr lang="en-US" b="1" dirty="0"/>
              <a:t>Familiarity</a:t>
            </a:r>
          </a:p>
          <a:p>
            <a:pPr marL="686257" lvl="1" indent="0">
              <a:buNone/>
            </a:pPr>
            <a:r>
              <a:rPr lang="en-US" sz="3799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 a widely used and recognized software, Word provides a familiar user experience, simplifying document creation.</a:t>
            </a:r>
            <a:endParaRPr lang="en-US" sz="3799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20B017-F6CC-CC40-FB01-C6FA5089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Use Microsoft Word?</a:t>
            </a:r>
            <a:br>
              <a:rPr lang="en-US" sz="4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672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43026" y="2346705"/>
            <a:ext cx="1473962" cy="21974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104867" y="2810971"/>
            <a:ext cx="7469188" cy="352551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60"/>
              </a:spcBef>
            </a:pPr>
            <a:r>
              <a:rPr sz="3200" spc="7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The</a:t>
            </a:r>
            <a:r>
              <a:rPr sz="3200" spc="-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primary</a:t>
            </a:r>
            <a:r>
              <a:rPr sz="32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purpose</a:t>
            </a:r>
            <a:r>
              <a:rPr sz="3200" spc="-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of</a:t>
            </a:r>
            <a:r>
              <a:rPr sz="3200" spc="-10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Microsoft</a:t>
            </a:r>
            <a:r>
              <a:rPr sz="3200" spc="-12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9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Word</a:t>
            </a:r>
            <a:r>
              <a:rPr sz="3200" spc="-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is</a:t>
            </a:r>
            <a:r>
              <a:rPr sz="3200" spc="-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to</a:t>
            </a:r>
            <a:r>
              <a:rPr sz="3200" spc="-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facilitate</a:t>
            </a:r>
            <a:r>
              <a:rPr sz="3200" spc="-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document</a:t>
            </a:r>
            <a:r>
              <a:rPr sz="3200" spc="-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creation</a:t>
            </a:r>
            <a:r>
              <a:rPr sz="3200" spc="-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and</a:t>
            </a:r>
            <a:r>
              <a:rPr sz="3200" spc="-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editing.</a:t>
            </a:r>
            <a:r>
              <a:rPr sz="3200" spc="-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It</a:t>
            </a:r>
            <a:r>
              <a:rPr sz="3200" spc="-6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1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oﬀers</a:t>
            </a:r>
            <a:r>
              <a:rPr sz="3200" spc="-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tools</a:t>
            </a:r>
            <a:r>
              <a:rPr sz="3200" spc="-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1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for</a:t>
            </a:r>
            <a:r>
              <a:rPr sz="3200" spc="-1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text</a:t>
            </a:r>
            <a:r>
              <a:rPr sz="3200" spc="-6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formatting, </a:t>
            </a:r>
            <a:r>
              <a:rPr sz="3200" spc="-50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5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spell</a:t>
            </a:r>
            <a:r>
              <a:rPr sz="3200" spc="-1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checking,</a:t>
            </a:r>
            <a:r>
              <a:rPr sz="3200" spc="-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and</a:t>
            </a:r>
            <a:r>
              <a:rPr sz="3200" spc="-7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7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grammar</a:t>
            </a:r>
            <a:r>
              <a:rPr sz="3200" spc="-10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correction,</a:t>
            </a:r>
            <a:r>
              <a:rPr sz="3200" spc="-7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5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enabling</a:t>
            </a:r>
            <a:r>
              <a:rPr sz="3200" spc="-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users</a:t>
            </a:r>
            <a:r>
              <a:rPr sz="3200" spc="-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to</a:t>
            </a:r>
            <a:r>
              <a:rPr sz="3200" spc="-7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7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produce</a:t>
            </a:r>
            <a:r>
              <a:rPr sz="3200" spc="-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professional-quality</a:t>
            </a:r>
            <a:r>
              <a:rPr sz="32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documents</a:t>
            </a:r>
            <a:r>
              <a:rPr sz="3200" spc="-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200" spc="-6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eﬃciently.</a:t>
            </a:r>
            <a:endParaRPr sz="3200" dirty="0">
              <a:solidFill>
                <a:schemeClr val="bg1">
                  <a:lumMod val="10000"/>
                  <a:lumOff val="9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77950" y="1112599"/>
            <a:ext cx="958850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8500" indent="-6858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5200" spc="-515" dirty="0"/>
              <a:t>P</a:t>
            </a:r>
            <a:r>
              <a:rPr sz="5200" spc="-60" dirty="0"/>
              <a:t>U</a:t>
            </a:r>
            <a:r>
              <a:rPr sz="5200" spc="-590" dirty="0"/>
              <a:t>R</a:t>
            </a:r>
            <a:r>
              <a:rPr sz="5200" spc="-515" dirty="0"/>
              <a:t>P</a:t>
            </a:r>
            <a:r>
              <a:rPr sz="5200" spc="-250" dirty="0"/>
              <a:t>O</a:t>
            </a:r>
            <a:r>
              <a:rPr sz="5200" spc="-875" dirty="0"/>
              <a:t>S</a:t>
            </a:r>
            <a:r>
              <a:rPr sz="5200" spc="-635" dirty="0"/>
              <a:t>E</a:t>
            </a:r>
            <a:r>
              <a:rPr sz="5200" spc="-135" dirty="0"/>
              <a:t> </a:t>
            </a:r>
            <a:r>
              <a:rPr sz="5200" spc="-250" dirty="0"/>
              <a:t>O</a:t>
            </a:r>
            <a:r>
              <a:rPr sz="5200" spc="-565" dirty="0"/>
              <a:t>F</a:t>
            </a:r>
            <a:r>
              <a:rPr sz="5200" spc="-135" dirty="0"/>
              <a:t> </a:t>
            </a:r>
            <a:r>
              <a:rPr sz="5200" spc="45" dirty="0"/>
              <a:t>M</a:t>
            </a:r>
            <a:r>
              <a:rPr sz="5200" spc="20" dirty="0"/>
              <a:t>I</a:t>
            </a:r>
            <a:r>
              <a:rPr sz="5200" spc="-545" dirty="0"/>
              <a:t>C</a:t>
            </a:r>
            <a:r>
              <a:rPr sz="5200" spc="-640" dirty="0"/>
              <a:t>R</a:t>
            </a:r>
            <a:r>
              <a:rPr sz="5200" spc="-250" dirty="0"/>
              <a:t>O</a:t>
            </a:r>
            <a:r>
              <a:rPr sz="5200" spc="-875" dirty="0"/>
              <a:t>S</a:t>
            </a:r>
            <a:r>
              <a:rPr sz="5200" spc="-250" dirty="0"/>
              <a:t>O</a:t>
            </a:r>
            <a:r>
              <a:rPr sz="5200" spc="-570" dirty="0"/>
              <a:t>F</a:t>
            </a:r>
            <a:r>
              <a:rPr sz="5200" spc="-325" dirty="0"/>
              <a:t>T</a:t>
            </a:r>
            <a:r>
              <a:rPr sz="5200" spc="-135" dirty="0"/>
              <a:t> </a:t>
            </a:r>
            <a:r>
              <a:rPr sz="5200" spc="-235" dirty="0"/>
              <a:t>W</a:t>
            </a:r>
            <a:r>
              <a:rPr sz="5200" spc="-250" dirty="0"/>
              <a:t>O</a:t>
            </a:r>
            <a:r>
              <a:rPr sz="5200" spc="-590" dirty="0"/>
              <a:t>R</a:t>
            </a:r>
            <a:r>
              <a:rPr sz="5200" spc="-145" dirty="0"/>
              <a:t>D</a:t>
            </a:r>
            <a:endParaRPr sz="5200" dirty="0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1171706" y="3161625"/>
            <a:ext cx="10288962" cy="3968474"/>
          </a:xfrm>
          <a:prstGeom prst="rect">
            <a:avLst/>
          </a:prstGeom>
        </p:spPr>
      </p:pic>
      <p:grpSp>
        <p:nvGrpSpPr>
          <p:cNvPr id="13" name="object 3">
            <a:extLst>
              <a:ext uri="{FF2B5EF4-FFF2-40B4-BE49-F238E27FC236}">
                <a16:creationId xmlns:a16="http://schemas.microsoft.com/office/drawing/2014/main" id="{566DA2F4-E553-1A5B-29B0-EBFC2450EA72}"/>
              </a:ext>
            </a:extLst>
          </p:cNvPr>
          <p:cNvGrpSpPr/>
          <p:nvPr/>
        </p:nvGrpSpPr>
        <p:grpSpPr>
          <a:xfrm rot="16200000">
            <a:off x="-1493" y="4479290"/>
            <a:ext cx="5782310" cy="5858510"/>
            <a:chOff x="-9359" y="0"/>
            <a:chExt cx="5782310" cy="5858510"/>
          </a:xfrm>
        </p:grpSpPr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28A4AF48-9483-27AF-4CC3-E9E4282E0FFA}"/>
                </a:ext>
              </a:extLst>
            </p:cNvPr>
            <p:cNvSpPr/>
            <p:nvPr/>
          </p:nvSpPr>
          <p:spPr>
            <a:xfrm>
              <a:off x="0" y="0"/>
              <a:ext cx="5763260" cy="5839460"/>
            </a:xfrm>
            <a:custGeom>
              <a:avLst/>
              <a:gdLst/>
              <a:ahLst/>
              <a:cxnLst/>
              <a:rect l="l" t="t" r="r" b="b"/>
              <a:pathLst>
                <a:path w="5763260" h="5839460">
                  <a:moveTo>
                    <a:pt x="5762996" y="0"/>
                  </a:moveTo>
                  <a:lnTo>
                    <a:pt x="5730379" y="149376"/>
                  </a:lnTo>
                  <a:lnTo>
                    <a:pt x="5684291" y="335863"/>
                  </a:lnTo>
                  <a:lnTo>
                    <a:pt x="5633897" y="521613"/>
                  </a:lnTo>
                  <a:lnTo>
                    <a:pt x="5579173" y="705928"/>
                  </a:lnTo>
                  <a:lnTo>
                    <a:pt x="5518696" y="888808"/>
                  </a:lnTo>
                  <a:lnTo>
                    <a:pt x="5454624" y="1069529"/>
                  </a:lnTo>
                  <a:lnTo>
                    <a:pt x="5385498" y="1249526"/>
                  </a:lnTo>
                  <a:lnTo>
                    <a:pt x="5312054" y="1426653"/>
                  </a:lnTo>
                  <a:lnTo>
                    <a:pt x="5233581" y="1603043"/>
                  </a:lnTo>
                  <a:lnTo>
                    <a:pt x="5151501" y="1776564"/>
                  </a:lnTo>
                  <a:lnTo>
                    <a:pt x="5064379" y="1947925"/>
                  </a:lnTo>
                  <a:lnTo>
                    <a:pt x="4972939" y="2117127"/>
                  </a:lnTo>
                  <a:lnTo>
                    <a:pt x="4877904" y="2284157"/>
                  </a:lnTo>
                  <a:lnTo>
                    <a:pt x="4777828" y="2449041"/>
                  </a:lnTo>
                  <a:lnTo>
                    <a:pt x="4674146" y="2610319"/>
                  </a:lnTo>
                  <a:lnTo>
                    <a:pt x="4566869" y="2770161"/>
                  </a:lnTo>
                  <a:lnTo>
                    <a:pt x="4454550" y="2926396"/>
                  </a:lnTo>
                  <a:lnTo>
                    <a:pt x="4338624" y="3079761"/>
                  </a:lnTo>
                  <a:lnTo>
                    <a:pt x="4219105" y="3230231"/>
                  </a:lnTo>
                  <a:lnTo>
                    <a:pt x="4095991" y="3377830"/>
                  </a:lnTo>
                  <a:lnTo>
                    <a:pt x="3968546" y="3522547"/>
                  </a:lnTo>
                  <a:lnTo>
                    <a:pt x="3838232" y="3662945"/>
                  </a:lnTo>
                  <a:lnTo>
                    <a:pt x="3703586" y="3801185"/>
                  </a:lnTo>
                  <a:lnTo>
                    <a:pt x="3566071" y="3935106"/>
                  </a:lnTo>
                  <a:lnTo>
                    <a:pt x="3424948" y="4066145"/>
                  </a:lnTo>
                  <a:lnTo>
                    <a:pt x="3280956" y="4192866"/>
                  </a:lnTo>
                  <a:lnTo>
                    <a:pt x="3133356" y="4316703"/>
                  </a:lnTo>
                  <a:lnTo>
                    <a:pt x="2982874" y="4436223"/>
                  </a:lnTo>
                  <a:lnTo>
                    <a:pt x="2829509" y="4552149"/>
                  </a:lnTo>
                  <a:lnTo>
                    <a:pt x="2672562" y="4663744"/>
                  </a:lnTo>
                  <a:lnTo>
                    <a:pt x="2513444" y="4771744"/>
                  </a:lnTo>
                  <a:lnTo>
                    <a:pt x="2351443" y="4875427"/>
                  </a:lnTo>
                  <a:lnTo>
                    <a:pt x="2187282" y="4974779"/>
                  </a:lnTo>
                  <a:lnTo>
                    <a:pt x="2020239" y="5070537"/>
                  </a:lnTo>
                  <a:lnTo>
                    <a:pt x="1851050" y="5161977"/>
                  </a:lnTo>
                  <a:lnTo>
                    <a:pt x="1679689" y="5248375"/>
                  </a:lnTo>
                  <a:lnTo>
                    <a:pt x="1505445" y="5331179"/>
                  </a:lnTo>
                  <a:lnTo>
                    <a:pt x="1329766" y="5408941"/>
                  </a:lnTo>
                  <a:lnTo>
                    <a:pt x="1152649" y="5483097"/>
                  </a:lnTo>
                  <a:lnTo>
                    <a:pt x="972651" y="5551499"/>
                  </a:lnTo>
                  <a:lnTo>
                    <a:pt x="791928" y="5616294"/>
                  </a:lnTo>
                  <a:lnTo>
                    <a:pt x="609053" y="5676061"/>
                  </a:lnTo>
                  <a:lnTo>
                    <a:pt x="424736" y="5731496"/>
                  </a:lnTo>
                  <a:lnTo>
                    <a:pt x="238973" y="5781890"/>
                  </a:lnTo>
                  <a:lnTo>
                    <a:pt x="52496" y="5827978"/>
                  </a:lnTo>
                  <a:lnTo>
                    <a:pt x="0" y="5839441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F2B419C2-6537-1242-9277-3208E5394C58}"/>
                </a:ext>
              </a:extLst>
            </p:cNvPr>
            <p:cNvSpPr/>
            <p:nvPr/>
          </p:nvSpPr>
          <p:spPr>
            <a:xfrm>
              <a:off x="0" y="0"/>
              <a:ext cx="2878455" cy="2940685"/>
            </a:xfrm>
            <a:custGeom>
              <a:avLst/>
              <a:gdLst/>
              <a:ahLst/>
              <a:cxnLst/>
              <a:rect l="l" t="t" r="r" b="b"/>
              <a:pathLst>
                <a:path w="2878455" h="2940685">
                  <a:moveTo>
                    <a:pt x="2877884" y="0"/>
                  </a:moveTo>
                  <a:lnTo>
                    <a:pt x="0" y="0"/>
                  </a:lnTo>
                  <a:lnTo>
                    <a:pt x="0" y="2940680"/>
                  </a:lnTo>
                  <a:lnTo>
                    <a:pt x="119454" y="2895434"/>
                  </a:lnTo>
                  <a:lnTo>
                    <a:pt x="231775" y="2848634"/>
                  </a:lnTo>
                  <a:lnTo>
                    <a:pt x="342652" y="2798952"/>
                  </a:lnTo>
                  <a:lnTo>
                    <a:pt x="452814" y="2747110"/>
                  </a:lnTo>
                  <a:lnTo>
                    <a:pt x="561533" y="2691675"/>
                  </a:lnTo>
                  <a:lnTo>
                    <a:pt x="668813" y="2634080"/>
                  </a:lnTo>
                  <a:lnTo>
                    <a:pt x="773931" y="2573603"/>
                  </a:lnTo>
                  <a:lnTo>
                    <a:pt x="878329" y="2510967"/>
                  </a:lnTo>
                  <a:lnTo>
                    <a:pt x="980569" y="2445447"/>
                  </a:lnTo>
                  <a:lnTo>
                    <a:pt x="1081370" y="2377045"/>
                  </a:lnTo>
                  <a:lnTo>
                    <a:pt x="1180009" y="2305760"/>
                  </a:lnTo>
                  <a:lnTo>
                    <a:pt x="1277213" y="2233040"/>
                  </a:lnTo>
                  <a:lnTo>
                    <a:pt x="1372971" y="2157449"/>
                  </a:lnTo>
                  <a:lnTo>
                    <a:pt x="1465846" y="2078963"/>
                  </a:lnTo>
                  <a:lnTo>
                    <a:pt x="1557286" y="1998318"/>
                  </a:lnTo>
                  <a:lnTo>
                    <a:pt x="1646567" y="1915527"/>
                  </a:lnTo>
                  <a:lnTo>
                    <a:pt x="1733689" y="1830564"/>
                  </a:lnTo>
                  <a:lnTo>
                    <a:pt x="1818640" y="1743442"/>
                  </a:lnTo>
                  <a:lnTo>
                    <a:pt x="1901444" y="1654161"/>
                  </a:lnTo>
                  <a:lnTo>
                    <a:pt x="1982089" y="1563445"/>
                  </a:lnTo>
                  <a:lnTo>
                    <a:pt x="2059838" y="1469846"/>
                  </a:lnTo>
                  <a:lnTo>
                    <a:pt x="2135441" y="1374812"/>
                  </a:lnTo>
                  <a:lnTo>
                    <a:pt x="2208885" y="1277606"/>
                  </a:lnTo>
                  <a:lnTo>
                    <a:pt x="2279446" y="1178254"/>
                  </a:lnTo>
                  <a:lnTo>
                    <a:pt x="2347836" y="1077454"/>
                  </a:lnTo>
                  <a:lnTo>
                    <a:pt x="2413368" y="975206"/>
                  </a:lnTo>
                  <a:lnTo>
                    <a:pt x="2476715" y="870812"/>
                  </a:lnTo>
                  <a:lnTo>
                    <a:pt x="2537193" y="765694"/>
                  </a:lnTo>
                  <a:lnTo>
                    <a:pt x="2594800" y="658417"/>
                  </a:lnTo>
                  <a:lnTo>
                    <a:pt x="2649512" y="549693"/>
                  </a:lnTo>
                  <a:lnTo>
                    <a:pt x="2702077" y="439533"/>
                  </a:lnTo>
                  <a:lnTo>
                    <a:pt x="2751035" y="328649"/>
                  </a:lnTo>
                  <a:lnTo>
                    <a:pt x="2797835" y="216330"/>
                  </a:lnTo>
                  <a:lnTo>
                    <a:pt x="2841764" y="102577"/>
                  </a:lnTo>
                  <a:lnTo>
                    <a:pt x="2877884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298F6670-BEEE-EEAC-95A0-7EB764C52DA9}"/>
                </a:ext>
              </a:extLst>
            </p:cNvPr>
            <p:cNvSpPr/>
            <p:nvPr/>
          </p:nvSpPr>
          <p:spPr>
            <a:xfrm>
              <a:off x="0" y="0"/>
              <a:ext cx="2878455" cy="2940685"/>
            </a:xfrm>
            <a:custGeom>
              <a:avLst/>
              <a:gdLst/>
              <a:ahLst/>
              <a:cxnLst/>
              <a:rect l="l" t="t" r="r" b="b"/>
              <a:pathLst>
                <a:path w="2878455" h="2940685">
                  <a:moveTo>
                    <a:pt x="2877884" y="0"/>
                  </a:moveTo>
                  <a:lnTo>
                    <a:pt x="2841764" y="102577"/>
                  </a:lnTo>
                  <a:lnTo>
                    <a:pt x="2797835" y="216330"/>
                  </a:lnTo>
                  <a:lnTo>
                    <a:pt x="2751035" y="328649"/>
                  </a:lnTo>
                  <a:lnTo>
                    <a:pt x="2702077" y="439533"/>
                  </a:lnTo>
                  <a:lnTo>
                    <a:pt x="2649512" y="549693"/>
                  </a:lnTo>
                  <a:lnTo>
                    <a:pt x="2594800" y="658417"/>
                  </a:lnTo>
                  <a:lnTo>
                    <a:pt x="2537193" y="765694"/>
                  </a:lnTo>
                  <a:lnTo>
                    <a:pt x="2476715" y="870812"/>
                  </a:lnTo>
                  <a:lnTo>
                    <a:pt x="2413368" y="975206"/>
                  </a:lnTo>
                  <a:lnTo>
                    <a:pt x="2347836" y="1077454"/>
                  </a:lnTo>
                  <a:lnTo>
                    <a:pt x="2279446" y="1178254"/>
                  </a:lnTo>
                  <a:lnTo>
                    <a:pt x="2208885" y="1277606"/>
                  </a:lnTo>
                  <a:lnTo>
                    <a:pt x="2135441" y="1374812"/>
                  </a:lnTo>
                  <a:lnTo>
                    <a:pt x="2059838" y="1469846"/>
                  </a:lnTo>
                  <a:lnTo>
                    <a:pt x="1982089" y="1563445"/>
                  </a:lnTo>
                  <a:lnTo>
                    <a:pt x="1901444" y="1654161"/>
                  </a:lnTo>
                  <a:lnTo>
                    <a:pt x="1818640" y="1743442"/>
                  </a:lnTo>
                  <a:lnTo>
                    <a:pt x="1733689" y="1830564"/>
                  </a:lnTo>
                  <a:lnTo>
                    <a:pt x="1646567" y="1915527"/>
                  </a:lnTo>
                  <a:lnTo>
                    <a:pt x="1557286" y="1998318"/>
                  </a:lnTo>
                  <a:lnTo>
                    <a:pt x="1465846" y="2078963"/>
                  </a:lnTo>
                  <a:lnTo>
                    <a:pt x="1372971" y="2157449"/>
                  </a:lnTo>
                  <a:lnTo>
                    <a:pt x="1277213" y="2233040"/>
                  </a:lnTo>
                  <a:lnTo>
                    <a:pt x="1180009" y="2305760"/>
                  </a:lnTo>
                  <a:lnTo>
                    <a:pt x="1081370" y="2377045"/>
                  </a:lnTo>
                  <a:lnTo>
                    <a:pt x="980569" y="2445447"/>
                  </a:lnTo>
                  <a:lnTo>
                    <a:pt x="878329" y="2510967"/>
                  </a:lnTo>
                  <a:lnTo>
                    <a:pt x="773931" y="2573603"/>
                  </a:lnTo>
                  <a:lnTo>
                    <a:pt x="668813" y="2634080"/>
                  </a:lnTo>
                  <a:lnTo>
                    <a:pt x="561533" y="2691675"/>
                  </a:lnTo>
                  <a:lnTo>
                    <a:pt x="452814" y="2747110"/>
                  </a:lnTo>
                  <a:lnTo>
                    <a:pt x="342652" y="2798952"/>
                  </a:lnTo>
                  <a:lnTo>
                    <a:pt x="231775" y="2848634"/>
                  </a:lnTo>
                  <a:lnTo>
                    <a:pt x="119454" y="2895434"/>
                  </a:lnTo>
                  <a:lnTo>
                    <a:pt x="5695" y="2938639"/>
                  </a:lnTo>
                  <a:lnTo>
                    <a:pt x="0" y="294068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74DC1CD8-9819-284C-3414-846B21206D87}"/>
                </a:ext>
              </a:extLst>
            </p:cNvPr>
            <p:cNvSpPr/>
            <p:nvPr/>
          </p:nvSpPr>
          <p:spPr>
            <a:xfrm>
              <a:off x="0" y="0"/>
              <a:ext cx="2878455" cy="2940685"/>
            </a:xfrm>
            <a:custGeom>
              <a:avLst/>
              <a:gdLst/>
              <a:ahLst/>
              <a:cxnLst/>
              <a:rect l="l" t="t" r="r" b="b"/>
              <a:pathLst>
                <a:path w="2878455" h="2940685">
                  <a:moveTo>
                    <a:pt x="2877884" y="0"/>
                  </a:moveTo>
                  <a:lnTo>
                    <a:pt x="2841764" y="102577"/>
                  </a:lnTo>
                  <a:lnTo>
                    <a:pt x="2797835" y="216330"/>
                  </a:lnTo>
                  <a:lnTo>
                    <a:pt x="2751035" y="328649"/>
                  </a:lnTo>
                  <a:lnTo>
                    <a:pt x="2702077" y="439533"/>
                  </a:lnTo>
                  <a:lnTo>
                    <a:pt x="2649512" y="549693"/>
                  </a:lnTo>
                  <a:lnTo>
                    <a:pt x="2594800" y="658417"/>
                  </a:lnTo>
                  <a:lnTo>
                    <a:pt x="2537193" y="765694"/>
                  </a:lnTo>
                  <a:lnTo>
                    <a:pt x="2476715" y="870812"/>
                  </a:lnTo>
                  <a:lnTo>
                    <a:pt x="2413368" y="975206"/>
                  </a:lnTo>
                  <a:lnTo>
                    <a:pt x="2347836" y="1077454"/>
                  </a:lnTo>
                  <a:lnTo>
                    <a:pt x="2279446" y="1178254"/>
                  </a:lnTo>
                  <a:lnTo>
                    <a:pt x="2208885" y="1277606"/>
                  </a:lnTo>
                  <a:lnTo>
                    <a:pt x="2135441" y="1374812"/>
                  </a:lnTo>
                  <a:lnTo>
                    <a:pt x="2059838" y="1469846"/>
                  </a:lnTo>
                  <a:lnTo>
                    <a:pt x="1982089" y="1563445"/>
                  </a:lnTo>
                  <a:lnTo>
                    <a:pt x="1901444" y="1654161"/>
                  </a:lnTo>
                  <a:lnTo>
                    <a:pt x="1818640" y="1743442"/>
                  </a:lnTo>
                  <a:lnTo>
                    <a:pt x="1733689" y="1830564"/>
                  </a:lnTo>
                  <a:lnTo>
                    <a:pt x="1646567" y="1915527"/>
                  </a:lnTo>
                  <a:lnTo>
                    <a:pt x="1557286" y="1998318"/>
                  </a:lnTo>
                  <a:lnTo>
                    <a:pt x="1465846" y="2078963"/>
                  </a:lnTo>
                  <a:lnTo>
                    <a:pt x="1372971" y="2157449"/>
                  </a:lnTo>
                  <a:lnTo>
                    <a:pt x="1277213" y="2233040"/>
                  </a:lnTo>
                  <a:lnTo>
                    <a:pt x="1180009" y="2305760"/>
                  </a:lnTo>
                  <a:lnTo>
                    <a:pt x="1081370" y="2377045"/>
                  </a:lnTo>
                  <a:lnTo>
                    <a:pt x="980569" y="2445447"/>
                  </a:lnTo>
                  <a:lnTo>
                    <a:pt x="878329" y="2510967"/>
                  </a:lnTo>
                  <a:lnTo>
                    <a:pt x="773931" y="2573603"/>
                  </a:lnTo>
                  <a:lnTo>
                    <a:pt x="668813" y="2634080"/>
                  </a:lnTo>
                  <a:lnTo>
                    <a:pt x="561533" y="2691675"/>
                  </a:lnTo>
                  <a:lnTo>
                    <a:pt x="452814" y="2747110"/>
                  </a:lnTo>
                  <a:lnTo>
                    <a:pt x="342652" y="2798952"/>
                  </a:lnTo>
                  <a:lnTo>
                    <a:pt x="231775" y="2848634"/>
                  </a:lnTo>
                  <a:lnTo>
                    <a:pt x="119454" y="2895434"/>
                  </a:lnTo>
                  <a:lnTo>
                    <a:pt x="5695" y="2938639"/>
                  </a:lnTo>
                  <a:lnTo>
                    <a:pt x="0" y="2940680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44257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40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010084"/>
            <a:ext cx="18288000" cy="9277525"/>
            <a:chOff x="0" y="1010084"/>
            <a:chExt cx="18288000" cy="9277525"/>
          </a:xfrm>
        </p:grpSpPr>
        <p:sp>
          <p:nvSpPr>
            <p:cNvPr id="4" name="object 4"/>
            <p:cNvSpPr/>
            <p:nvPr/>
          </p:nvSpPr>
          <p:spPr>
            <a:xfrm>
              <a:off x="0" y="9739244"/>
              <a:ext cx="18288000" cy="1905"/>
            </a:xfrm>
            <a:custGeom>
              <a:avLst/>
              <a:gdLst/>
              <a:ahLst/>
              <a:cxnLst/>
              <a:rect l="l" t="t" r="r" b="b"/>
              <a:pathLst>
                <a:path w="18288000" h="1904">
                  <a:moveTo>
                    <a:pt x="18287999" y="1432"/>
                  </a:moveTo>
                  <a:lnTo>
                    <a:pt x="0" y="0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50350" y="1010084"/>
              <a:ext cx="9018105" cy="79342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7637754"/>
              <a:ext cx="3086735" cy="2649855"/>
            </a:xfrm>
            <a:custGeom>
              <a:avLst/>
              <a:gdLst/>
              <a:ahLst/>
              <a:cxnLst/>
              <a:rect l="l" t="t" r="r" b="b"/>
              <a:pathLst>
                <a:path w="3086735" h="2649854">
                  <a:moveTo>
                    <a:pt x="0" y="109977"/>
                  </a:moveTo>
                  <a:lnTo>
                    <a:pt x="99923" y="80835"/>
                  </a:lnTo>
                  <a:lnTo>
                    <a:pt x="220672" y="51892"/>
                  </a:lnTo>
                  <a:lnTo>
                    <a:pt x="342413" y="28943"/>
                  </a:lnTo>
                  <a:lnTo>
                    <a:pt x="465157" y="12966"/>
                  </a:lnTo>
                  <a:lnTo>
                    <a:pt x="589899" y="2997"/>
                  </a:lnTo>
                  <a:lnTo>
                    <a:pt x="713640" y="0"/>
                  </a:lnTo>
                  <a:lnTo>
                    <a:pt x="837380" y="2997"/>
                  </a:lnTo>
                  <a:lnTo>
                    <a:pt x="962118" y="12966"/>
                  </a:lnTo>
                  <a:lnTo>
                    <a:pt x="1084863" y="28943"/>
                  </a:lnTo>
                  <a:lnTo>
                    <a:pt x="1206609" y="51892"/>
                  </a:lnTo>
                  <a:lnTo>
                    <a:pt x="1327353" y="80835"/>
                  </a:lnTo>
                  <a:lnTo>
                    <a:pt x="1447101" y="115760"/>
                  </a:lnTo>
                  <a:lnTo>
                    <a:pt x="1563865" y="157670"/>
                  </a:lnTo>
                  <a:lnTo>
                    <a:pt x="1678622" y="205574"/>
                  </a:lnTo>
                  <a:lnTo>
                    <a:pt x="1791385" y="258457"/>
                  </a:lnTo>
                  <a:lnTo>
                    <a:pt x="1900161" y="318338"/>
                  </a:lnTo>
                  <a:lnTo>
                    <a:pt x="2005939" y="383197"/>
                  </a:lnTo>
                  <a:lnTo>
                    <a:pt x="2108720" y="453047"/>
                  </a:lnTo>
                  <a:lnTo>
                    <a:pt x="2207514" y="528891"/>
                  </a:lnTo>
                  <a:lnTo>
                    <a:pt x="2301316" y="609727"/>
                  </a:lnTo>
                  <a:lnTo>
                    <a:pt x="2391130" y="695540"/>
                  </a:lnTo>
                  <a:lnTo>
                    <a:pt x="2476957" y="785355"/>
                  </a:lnTo>
                  <a:lnTo>
                    <a:pt x="2557780" y="879157"/>
                  </a:lnTo>
                  <a:lnTo>
                    <a:pt x="2633624" y="977950"/>
                  </a:lnTo>
                  <a:lnTo>
                    <a:pt x="2703487" y="1080744"/>
                  </a:lnTo>
                  <a:lnTo>
                    <a:pt x="2768346" y="1186522"/>
                  </a:lnTo>
                  <a:lnTo>
                    <a:pt x="2828226" y="1295285"/>
                  </a:lnTo>
                  <a:lnTo>
                    <a:pt x="2881109" y="1408056"/>
                  </a:lnTo>
                  <a:lnTo>
                    <a:pt x="2929001" y="1522817"/>
                  </a:lnTo>
                  <a:lnTo>
                    <a:pt x="2970923" y="1639573"/>
                  </a:lnTo>
                  <a:lnTo>
                    <a:pt x="3005848" y="1759320"/>
                  </a:lnTo>
                  <a:lnTo>
                    <a:pt x="3034792" y="1880069"/>
                  </a:lnTo>
                  <a:lnTo>
                    <a:pt x="3057740" y="2001815"/>
                  </a:lnTo>
                  <a:lnTo>
                    <a:pt x="3073704" y="2124560"/>
                  </a:lnTo>
                  <a:lnTo>
                    <a:pt x="3083687" y="2249297"/>
                  </a:lnTo>
                  <a:lnTo>
                    <a:pt x="3086684" y="2373038"/>
                  </a:lnTo>
                  <a:lnTo>
                    <a:pt x="3085680" y="2373038"/>
                  </a:lnTo>
                  <a:lnTo>
                    <a:pt x="3082683" y="2496779"/>
                  </a:lnTo>
                  <a:lnTo>
                    <a:pt x="3072714" y="2621521"/>
                  </a:lnTo>
                  <a:lnTo>
                    <a:pt x="3069105" y="2649243"/>
                  </a:lnTo>
                </a:path>
              </a:pathLst>
            </a:custGeom>
            <a:ln w="25945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8508936"/>
              <a:ext cx="2215515" cy="1778635"/>
            </a:xfrm>
            <a:custGeom>
              <a:avLst/>
              <a:gdLst/>
              <a:ahLst/>
              <a:cxnLst/>
              <a:rect l="l" t="t" r="r" b="b"/>
              <a:pathLst>
                <a:path w="2215515" h="1778634">
                  <a:moveTo>
                    <a:pt x="713640" y="0"/>
                  </a:moveTo>
                  <a:lnTo>
                    <a:pt x="634806" y="1993"/>
                  </a:lnTo>
                  <a:lnTo>
                    <a:pt x="556969" y="7975"/>
                  </a:lnTo>
                  <a:lnTo>
                    <a:pt x="479132" y="18961"/>
                  </a:lnTo>
                  <a:lnTo>
                    <a:pt x="401294" y="32931"/>
                  </a:lnTo>
                  <a:lnTo>
                    <a:pt x="324455" y="50888"/>
                  </a:lnTo>
                  <a:lnTo>
                    <a:pt x="249609" y="73837"/>
                  </a:lnTo>
                  <a:lnTo>
                    <a:pt x="175765" y="99783"/>
                  </a:lnTo>
                  <a:lnTo>
                    <a:pt x="102914" y="129730"/>
                  </a:lnTo>
                  <a:lnTo>
                    <a:pt x="32062" y="163652"/>
                  </a:lnTo>
                  <a:lnTo>
                    <a:pt x="0" y="181311"/>
                  </a:lnTo>
                  <a:lnTo>
                    <a:pt x="0" y="1778061"/>
                  </a:lnTo>
                  <a:lnTo>
                    <a:pt x="2188054" y="1778061"/>
                  </a:lnTo>
                  <a:lnTo>
                    <a:pt x="2195537" y="1736364"/>
                  </a:lnTo>
                  <a:lnTo>
                    <a:pt x="2206523" y="1658527"/>
                  </a:lnTo>
                  <a:lnTo>
                    <a:pt x="2212505" y="1580690"/>
                  </a:lnTo>
                  <a:lnTo>
                    <a:pt x="2214499" y="1501856"/>
                  </a:lnTo>
                  <a:lnTo>
                    <a:pt x="2215502" y="1501856"/>
                  </a:lnTo>
                  <a:lnTo>
                    <a:pt x="2213508" y="1423022"/>
                  </a:lnTo>
                  <a:lnTo>
                    <a:pt x="2207514" y="1345185"/>
                  </a:lnTo>
                  <a:lnTo>
                    <a:pt x="2196541" y="1267348"/>
                  </a:lnTo>
                  <a:lnTo>
                    <a:pt x="2182571" y="1189511"/>
                  </a:lnTo>
                  <a:lnTo>
                    <a:pt x="2164600" y="1112671"/>
                  </a:lnTo>
                  <a:lnTo>
                    <a:pt x="2141651" y="1037824"/>
                  </a:lnTo>
                  <a:lnTo>
                    <a:pt x="2115705" y="963982"/>
                  </a:lnTo>
                  <a:lnTo>
                    <a:pt x="2085771" y="891134"/>
                  </a:lnTo>
                  <a:lnTo>
                    <a:pt x="2051850" y="820282"/>
                  </a:lnTo>
                  <a:lnTo>
                    <a:pt x="2013927" y="751424"/>
                  </a:lnTo>
                  <a:lnTo>
                    <a:pt x="1973008" y="683569"/>
                  </a:lnTo>
                  <a:lnTo>
                    <a:pt x="1929104" y="618705"/>
                  </a:lnTo>
                  <a:lnTo>
                    <a:pt x="1881200" y="556832"/>
                  </a:lnTo>
                  <a:lnTo>
                    <a:pt x="1829308" y="496963"/>
                  </a:lnTo>
                  <a:lnTo>
                    <a:pt x="1775421" y="440080"/>
                  </a:lnTo>
                  <a:lnTo>
                    <a:pt x="1718538" y="386194"/>
                  </a:lnTo>
                  <a:lnTo>
                    <a:pt x="1658670" y="334302"/>
                  </a:lnTo>
                  <a:lnTo>
                    <a:pt x="1596796" y="286397"/>
                  </a:lnTo>
                  <a:lnTo>
                    <a:pt x="1531924" y="242493"/>
                  </a:lnTo>
                  <a:lnTo>
                    <a:pt x="1465072" y="201574"/>
                  </a:lnTo>
                  <a:lnTo>
                    <a:pt x="1395209" y="163652"/>
                  </a:lnTo>
                  <a:lnTo>
                    <a:pt x="1324356" y="129730"/>
                  </a:lnTo>
                  <a:lnTo>
                    <a:pt x="1251515" y="99783"/>
                  </a:lnTo>
                  <a:lnTo>
                    <a:pt x="1177672" y="73837"/>
                  </a:lnTo>
                  <a:lnTo>
                    <a:pt x="1102826" y="50888"/>
                  </a:lnTo>
                  <a:lnTo>
                    <a:pt x="1025986" y="32931"/>
                  </a:lnTo>
                  <a:lnTo>
                    <a:pt x="948149" y="18961"/>
                  </a:lnTo>
                  <a:lnTo>
                    <a:pt x="870311" y="7975"/>
                  </a:lnTo>
                  <a:lnTo>
                    <a:pt x="792474" y="1993"/>
                  </a:lnTo>
                  <a:lnTo>
                    <a:pt x="713640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8508936"/>
              <a:ext cx="2215515" cy="1778635"/>
            </a:xfrm>
            <a:custGeom>
              <a:avLst/>
              <a:gdLst/>
              <a:ahLst/>
              <a:cxnLst/>
              <a:rect l="l" t="t" r="r" b="b"/>
              <a:pathLst>
                <a:path w="2215515" h="1778634">
                  <a:moveTo>
                    <a:pt x="0" y="181311"/>
                  </a:moveTo>
                  <a:lnTo>
                    <a:pt x="102914" y="129730"/>
                  </a:lnTo>
                  <a:lnTo>
                    <a:pt x="175765" y="99783"/>
                  </a:lnTo>
                  <a:lnTo>
                    <a:pt x="249609" y="73837"/>
                  </a:lnTo>
                  <a:lnTo>
                    <a:pt x="324455" y="50888"/>
                  </a:lnTo>
                  <a:lnTo>
                    <a:pt x="401294" y="32931"/>
                  </a:lnTo>
                  <a:lnTo>
                    <a:pt x="479132" y="18961"/>
                  </a:lnTo>
                  <a:lnTo>
                    <a:pt x="556969" y="7975"/>
                  </a:lnTo>
                  <a:lnTo>
                    <a:pt x="634806" y="1993"/>
                  </a:lnTo>
                  <a:lnTo>
                    <a:pt x="713640" y="0"/>
                  </a:lnTo>
                  <a:lnTo>
                    <a:pt x="792474" y="1993"/>
                  </a:lnTo>
                  <a:lnTo>
                    <a:pt x="870311" y="7975"/>
                  </a:lnTo>
                  <a:lnTo>
                    <a:pt x="948148" y="18961"/>
                  </a:lnTo>
                  <a:lnTo>
                    <a:pt x="1025986" y="32931"/>
                  </a:lnTo>
                  <a:lnTo>
                    <a:pt x="1102826" y="50888"/>
                  </a:lnTo>
                  <a:lnTo>
                    <a:pt x="1177672" y="73837"/>
                  </a:lnTo>
                  <a:lnTo>
                    <a:pt x="1251515" y="99783"/>
                  </a:lnTo>
                  <a:lnTo>
                    <a:pt x="1324356" y="129730"/>
                  </a:lnTo>
                  <a:lnTo>
                    <a:pt x="1395209" y="163652"/>
                  </a:lnTo>
                  <a:lnTo>
                    <a:pt x="1465072" y="201574"/>
                  </a:lnTo>
                  <a:lnTo>
                    <a:pt x="1531924" y="242493"/>
                  </a:lnTo>
                  <a:lnTo>
                    <a:pt x="1596796" y="286397"/>
                  </a:lnTo>
                  <a:lnTo>
                    <a:pt x="1658670" y="334302"/>
                  </a:lnTo>
                  <a:lnTo>
                    <a:pt x="1718538" y="386194"/>
                  </a:lnTo>
                  <a:lnTo>
                    <a:pt x="1775421" y="440080"/>
                  </a:lnTo>
                  <a:lnTo>
                    <a:pt x="1829308" y="496963"/>
                  </a:lnTo>
                  <a:lnTo>
                    <a:pt x="1881200" y="556832"/>
                  </a:lnTo>
                  <a:lnTo>
                    <a:pt x="1929104" y="618705"/>
                  </a:lnTo>
                  <a:lnTo>
                    <a:pt x="1973008" y="683569"/>
                  </a:lnTo>
                  <a:lnTo>
                    <a:pt x="2013927" y="751424"/>
                  </a:lnTo>
                  <a:lnTo>
                    <a:pt x="2051850" y="820282"/>
                  </a:lnTo>
                  <a:lnTo>
                    <a:pt x="2085771" y="891134"/>
                  </a:lnTo>
                  <a:lnTo>
                    <a:pt x="2115705" y="963982"/>
                  </a:lnTo>
                  <a:lnTo>
                    <a:pt x="2141651" y="1037824"/>
                  </a:lnTo>
                  <a:lnTo>
                    <a:pt x="2164600" y="1112671"/>
                  </a:lnTo>
                  <a:lnTo>
                    <a:pt x="2182571" y="1189511"/>
                  </a:lnTo>
                  <a:lnTo>
                    <a:pt x="2196541" y="1267348"/>
                  </a:lnTo>
                  <a:lnTo>
                    <a:pt x="2207514" y="1345185"/>
                  </a:lnTo>
                  <a:lnTo>
                    <a:pt x="2213508" y="1423022"/>
                  </a:lnTo>
                  <a:lnTo>
                    <a:pt x="2215502" y="1501856"/>
                  </a:lnTo>
                  <a:lnTo>
                    <a:pt x="2214499" y="1501856"/>
                  </a:lnTo>
                  <a:lnTo>
                    <a:pt x="2212505" y="1580690"/>
                  </a:lnTo>
                  <a:lnTo>
                    <a:pt x="2206523" y="1658527"/>
                  </a:lnTo>
                  <a:lnTo>
                    <a:pt x="2195537" y="1736364"/>
                  </a:lnTo>
                  <a:lnTo>
                    <a:pt x="2188054" y="177806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508936"/>
              <a:ext cx="2215515" cy="1778635"/>
            </a:xfrm>
            <a:custGeom>
              <a:avLst/>
              <a:gdLst/>
              <a:ahLst/>
              <a:cxnLst/>
              <a:rect l="l" t="t" r="r" b="b"/>
              <a:pathLst>
                <a:path w="2215515" h="1778634">
                  <a:moveTo>
                    <a:pt x="0" y="181311"/>
                  </a:moveTo>
                  <a:lnTo>
                    <a:pt x="102914" y="129730"/>
                  </a:lnTo>
                  <a:lnTo>
                    <a:pt x="175765" y="99783"/>
                  </a:lnTo>
                  <a:lnTo>
                    <a:pt x="249609" y="73837"/>
                  </a:lnTo>
                  <a:lnTo>
                    <a:pt x="324455" y="50888"/>
                  </a:lnTo>
                  <a:lnTo>
                    <a:pt x="401294" y="32931"/>
                  </a:lnTo>
                  <a:lnTo>
                    <a:pt x="479132" y="18961"/>
                  </a:lnTo>
                  <a:lnTo>
                    <a:pt x="556969" y="7975"/>
                  </a:lnTo>
                  <a:lnTo>
                    <a:pt x="634806" y="1993"/>
                  </a:lnTo>
                  <a:lnTo>
                    <a:pt x="713640" y="0"/>
                  </a:lnTo>
                  <a:lnTo>
                    <a:pt x="792474" y="1993"/>
                  </a:lnTo>
                  <a:lnTo>
                    <a:pt x="870311" y="7975"/>
                  </a:lnTo>
                  <a:lnTo>
                    <a:pt x="948148" y="18961"/>
                  </a:lnTo>
                  <a:lnTo>
                    <a:pt x="1025986" y="32931"/>
                  </a:lnTo>
                  <a:lnTo>
                    <a:pt x="1102826" y="50888"/>
                  </a:lnTo>
                  <a:lnTo>
                    <a:pt x="1177672" y="73837"/>
                  </a:lnTo>
                  <a:lnTo>
                    <a:pt x="1251515" y="99783"/>
                  </a:lnTo>
                  <a:lnTo>
                    <a:pt x="1324356" y="129730"/>
                  </a:lnTo>
                  <a:lnTo>
                    <a:pt x="1395209" y="163652"/>
                  </a:lnTo>
                  <a:lnTo>
                    <a:pt x="1465072" y="201574"/>
                  </a:lnTo>
                  <a:lnTo>
                    <a:pt x="1531924" y="242493"/>
                  </a:lnTo>
                  <a:lnTo>
                    <a:pt x="1596796" y="286397"/>
                  </a:lnTo>
                  <a:lnTo>
                    <a:pt x="1658670" y="334302"/>
                  </a:lnTo>
                  <a:lnTo>
                    <a:pt x="1718538" y="386194"/>
                  </a:lnTo>
                  <a:lnTo>
                    <a:pt x="1775421" y="440080"/>
                  </a:lnTo>
                  <a:lnTo>
                    <a:pt x="1829308" y="496963"/>
                  </a:lnTo>
                  <a:lnTo>
                    <a:pt x="1881200" y="556832"/>
                  </a:lnTo>
                  <a:lnTo>
                    <a:pt x="1929104" y="618705"/>
                  </a:lnTo>
                  <a:lnTo>
                    <a:pt x="1973008" y="683569"/>
                  </a:lnTo>
                  <a:lnTo>
                    <a:pt x="2013927" y="751424"/>
                  </a:lnTo>
                  <a:lnTo>
                    <a:pt x="2051850" y="820282"/>
                  </a:lnTo>
                  <a:lnTo>
                    <a:pt x="2085771" y="891134"/>
                  </a:lnTo>
                  <a:lnTo>
                    <a:pt x="2115705" y="963982"/>
                  </a:lnTo>
                  <a:lnTo>
                    <a:pt x="2141651" y="1037824"/>
                  </a:lnTo>
                  <a:lnTo>
                    <a:pt x="2164600" y="1112671"/>
                  </a:lnTo>
                  <a:lnTo>
                    <a:pt x="2182571" y="1189511"/>
                  </a:lnTo>
                  <a:lnTo>
                    <a:pt x="2196541" y="1267348"/>
                  </a:lnTo>
                  <a:lnTo>
                    <a:pt x="2207514" y="1345185"/>
                  </a:lnTo>
                  <a:lnTo>
                    <a:pt x="2213508" y="1423022"/>
                  </a:lnTo>
                  <a:lnTo>
                    <a:pt x="2215502" y="1501856"/>
                  </a:lnTo>
                  <a:lnTo>
                    <a:pt x="2214499" y="1501856"/>
                  </a:lnTo>
                  <a:lnTo>
                    <a:pt x="2212505" y="1580690"/>
                  </a:lnTo>
                  <a:lnTo>
                    <a:pt x="2206523" y="1658527"/>
                  </a:lnTo>
                  <a:lnTo>
                    <a:pt x="2195537" y="1736364"/>
                  </a:lnTo>
                  <a:lnTo>
                    <a:pt x="2188054" y="1778061"/>
                  </a:lnTo>
                </a:path>
              </a:pathLst>
            </a:custGeom>
            <a:ln w="2594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07908" y="2458104"/>
            <a:ext cx="6300470" cy="500008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0"/>
              </a:spcBef>
            </a:pPr>
            <a:r>
              <a:rPr sz="3600" spc="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In</a:t>
            </a:r>
            <a:r>
              <a:rPr sz="36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the</a:t>
            </a:r>
            <a:r>
              <a:rPr sz="36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10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business</a:t>
            </a:r>
            <a:r>
              <a:rPr sz="36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environment,</a:t>
            </a:r>
            <a:r>
              <a:rPr sz="36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4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Microsoft</a:t>
            </a:r>
            <a:r>
              <a:rPr sz="3600" spc="-20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Word </a:t>
            </a:r>
            <a:r>
              <a:rPr sz="3600" spc="-7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is</a:t>
            </a:r>
            <a:r>
              <a:rPr sz="3600" spc="-1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2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utilized</a:t>
            </a:r>
            <a:r>
              <a:rPr sz="3600" spc="-10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for</a:t>
            </a:r>
            <a:r>
              <a:rPr sz="3600" spc="-1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creating</a:t>
            </a:r>
            <a:r>
              <a:rPr sz="3600" spc="-10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2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reports,</a:t>
            </a:r>
            <a:r>
              <a:rPr sz="3600" spc="-1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proposals,</a:t>
            </a:r>
            <a:r>
              <a:rPr sz="3600" spc="-10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9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and </a:t>
            </a:r>
            <a:r>
              <a:rPr sz="3600" spc="-7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1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600" spc="-1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600" spc="16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600" spc="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600" spc="9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600" spc="7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600" spc="-4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3600" spc="-7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600" spc="-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tio</a:t>
            </a:r>
            <a:r>
              <a:rPr sz="3600" spc="-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600" spc="1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600" spc="-4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.</a:t>
            </a:r>
            <a:r>
              <a:rPr sz="36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9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3600" spc="1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ts</a:t>
            </a:r>
            <a:r>
              <a:rPr sz="36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1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3600" spc="9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ap</a:t>
            </a:r>
            <a:r>
              <a:rPr sz="3600" spc="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600" spc="-6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biliti</a:t>
            </a:r>
            <a:r>
              <a:rPr sz="3600" spc="-10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600" spc="1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6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600" spc="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ll</a:t>
            </a:r>
            <a:r>
              <a:rPr sz="3600" spc="-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600" spc="16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3600" spc="-1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1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f</a:t>
            </a:r>
            <a:r>
              <a:rPr sz="3600" spc="1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600" spc="-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  </a:t>
            </a:r>
            <a:r>
              <a:rPr sz="3600" b="1" spc="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collaboration</a:t>
            </a:r>
            <a:r>
              <a:rPr sz="3600" spc="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9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and </a:t>
            </a:r>
            <a:r>
              <a:rPr sz="3600" spc="5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sharing </a:t>
            </a:r>
            <a:r>
              <a:rPr sz="3600" spc="14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among </a:t>
            </a:r>
            <a:r>
              <a:rPr sz="3600" spc="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team </a:t>
            </a:r>
            <a:r>
              <a:rPr sz="3600" spc="4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20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600" spc="9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600" spc="20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600" spc="1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b</a:t>
            </a:r>
            <a:r>
              <a:rPr sz="3600" spc="9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600" spc="4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600" spc="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600" spc="-34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,</a:t>
            </a:r>
            <a:r>
              <a:rPr sz="36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9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600" spc="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600" spc="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h</a:t>
            </a:r>
            <a:r>
              <a:rPr sz="3600" spc="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600" spc="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nci</a:t>
            </a:r>
            <a:r>
              <a:rPr sz="3600" spc="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600" spc="27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g</a:t>
            </a:r>
            <a:r>
              <a:rPr sz="36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600" spc="-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600" spc="1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od</a:t>
            </a:r>
            <a:r>
              <a:rPr sz="3600" spc="12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u</a:t>
            </a:r>
            <a:r>
              <a:rPr sz="3600" spc="-7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ct</a:t>
            </a:r>
            <a:r>
              <a:rPr sz="3600" spc="-5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3600" spc="-2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vity</a:t>
            </a:r>
            <a:r>
              <a:rPr sz="3600" spc="-1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600" spc="9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nd  </a:t>
            </a:r>
            <a:r>
              <a:rPr sz="3600" spc="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communication.</a:t>
            </a:r>
            <a:endParaRPr sz="3600" dirty="0">
              <a:solidFill>
                <a:schemeClr val="bg1">
                  <a:lumMod val="10000"/>
                  <a:lumOff val="9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880492" y="1141503"/>
            <a:ext cx="815022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8500" indent="-6858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5200" spc="-290" dirty="0"/>
              <a:t>A</a:t>
            </a:r>
            <a:r>
              <a:rPr sz="5200" spc="-515" dirty="0"/>
              <a:t>PP</a:t>
            </a:r>
            <a:r>
              <a:rPr sz="5200" spc="-385" dirty="0"/>
              <a:t>L</a:t>
            </a:r>
            <a:r>
              <a:rPr sz="5200" spc="20" dirty="0"/>
              <a:t>I</a:t>
            </a:r>
            <a:r>
              <a:rPr sz="5200" spc="-545" dirty="0"/>
              <a:t>C </a:t>
            </a:r>
            <a:r>
              <a:rPr sz="5200" spc="-600" dirty="0"/>
              <a:t>A</a:t>
            </a:r>
            <a:r>
              <a:rPr sz="5200" spc="-330" dirty="0"/>
              <a:t>T</a:t>
            </a:r>
            <a:r>
              <a:rPr sz="5200" spc="20" dirty="0"/>
              <a:t>I</a:t>
            </a:r>
            <a:r>
              <a:rPr sz="5200" spc="-250" dirty="0"/>
              <a:t>O</a:t>
            </a:r>
            <a:r>
              <a:rPr sz="5200" spc="-25" dirty="0"/>
              <a:t>N</a:t>
            </a:r>
            <a:r>
              <a:rPr sz="5200" spc="-869" dirty="0"/>
              <a:t>S</a:t>
            </a:r>
            <a:r>
              <a:rPr sz="5200" spc="-135" dirty="0"/>
              <a:t> </a:t>
            </a:r>
            <a:r>
              <a:rPr sz="5200" spc="20" dirty="0"/>
              <a:t>I</a:t>
            </a:r>
            <a:r>
              <a:rPr sz="5200" spc="-20" dirty="0"/>
              <a:t>N</a:t>
            </a:r>
            <a:r>
              <a:rPr sz="5200" spc="-135" dirty="0"/>
              <a:t> </a:t>
            </a:r>
            <a:r>
              <a:rPr sz="5200" spc="-395" dirty="0"/>
              <a:t>B</a:t>
            </a:r>
            <a:r>
              <a:rPr sz="5200" spc="-60" dirty="0"/>
              <a:t>U</a:t>
            </a:r>
            <a:r>
              <a:rPr sz="5200" spc="-875" dirty="0"/>
              <a:t>S     </a:t>
            </a:r>
            <a:r>
              <a:rPr sz="5200" spc="20" dirty="0"/>
              <a:t>I</a:t>
            </a:r>
            <a:r>
              <a:rPr sz="5200" spc="-25" dirty="0"/>
              <a:t>N</a:t>
            </a:r>
            <a:r>
              <a:rPr sz="5200" spc="-640" dirty="0"/>
              <a:t>E </a:t>
            </a:r>
            <a:r>
              <a:rPr sz="5200" spc="-875" dirty="0"/>
              <a:t>S      </a:t>
            </a:r>
            <a:r>
              <a:rPr sz="5200" spc="-869" dirty="0" err="1"/>
              <a:t>S</a:t>
            </a:r>
            <a:r>
              <a:rPr sz="5200" spc="-869" dirty="0"/>
              <a:t> </a:t>
            </a:r>
            <a:endParaRPr sz="5200" dirty="0"/>
          </a:p>
        </p:txBody>
      </p:sp>
      <p:sp>
        <p:nvSpPr>
          <p:cNvPr id="15" name="object 15"/>
          <p:cNvSpPr/>
          <p:nvPr/>
        </p:nvSpPr>
        <p:spPr>
          <a:xfrm>
            <a:off x="14102168" y="0"/>
            <a:ext cx="4185920" cy="1605915"/>
          </a:xfrm>
          <a:custGeom>
            <a:avLst/>
            <a:gdLst/>
            <a:ahLst/>
            <a:cxnLst/>
            <a:rect l="l" t="t" r="r" b="b"/>
            <a:pathLst>
              <a:path w="4185919" h="1605915">
                <a:moveTo>
                  <a:pt x="4185830" y="1121256"/>
                </a:moveTo>
                <a:lnTo>
                  <a:pt x="4031272" y="1218094"/>
                </a:lnTo>
                <a:lnTo>
                  <a:pt x="3898049" y="1290090"/>
                </a:lnTo>
                <a:lnTo>
                  <a:pt x="3762032" y="1355609"/>
                </a:lnTo>
                <a:lnTo>
                  <a:pt x="3622332" y="1413204"/>
                </a:lnTo>
                <a:lnTo>
                  <a:pt x="3479838" y="1463610"/>
                </a:lnTo>
                <a:lnTo>
                  <a:pt x="3334423" y="1506803"/>
                </a:lnTo>
                <a:lnTo>
                  <a:pt x="3187484" y="1542083"/>
                </a:lnTo>
                <a:lnTo>
                  <a:pt x="3039148" y="1569452"/>
                </a:lnTo>
                <a:lnTo>
                  <a:pt x="2888653" y="1589607"/>
                </a:lnTo>
                <a:lnTo>
                  <a:pt x="2738158" y="1601126"/>
                </a:lnTo>
                <a:lnTo>
                  <a:pt x="2587028" y="1605444"/>
                </a:lnTo>
                <a:lnTo>
                  <a:pt x="2587028" y="1604720"/>
                </a:lnTo>
                <a:lnTo>
                  <a:pt x="2435771" y="1601126"/>
                </a:lnTo>
                <a:lnTo>
                  <a:pt x="2285403" y="1588883"/>
                </a:lnTo>
                <a:lnTo>
                  <a:pt x="2134908" y="1569452"/>
                </a:lnTo>
                <a:lnTo>
                  <a:pt x="1986572" y="1541360"/>
                </a:lnTo>
                <a:lnTo>
                  <a:pt x="1839633" y="1506092"/>
                </a:lnTo>
                <a:lnTo>
                  <a:pt x="1694218" y="1463610"/>
                </a:lnTo>
                <a:lnTo>
                  <a:pt x="1551724" y="1413204"/>
                </a:lnTo>
                <a:lnTo>
                  <a:pt x="1412024" y="1354898"/>
                </a:lnTo>
                <a:lnTo>
                  <a:pt x="1275245" y="1290090"/>
                </a:lnTo>
                <a:lnTo>
                  <a:pt x="1142784" y="1218094"/>
                </a:lnTo>
                <a:lnTo>
                  <a:pt x="1013879" y="1138897"/>
                </a:lnTo>
                <a:lnTo>
                  <a:pt x="889292" y="1053222"/>
                </a:lnTo>
                <a:lnTo>
                  <a:pt x="769023" y="961058"/>
                </a:lnTo>
                <a:lnTo>
                  <a:pt x="653834" y="863141"/>
                </a:lnTo>
                <a:lnTo>
                  <a:pt x="544487" y="758747"/>
                </a:lnTo>
                <a:lnTo>
                  <a:pt x="440093" y="649312"/>
                </a:lnTo>
                <a:lnTo>
                  <a:pt x="342176" y="534110"/>
                </a:lnTo>
                <a:lnTo>
                  <a:pt x="249974" y="413879"/>
                </a:lnTo>
                <a:lnTo>
                  <a:pt x="164249" y="289317"/>
                </a:lnTo>
                <a:lnTo>
                  <a:pt x="85128" y="160438"/>
                </a:lnTo>
                <a:lnTo>
                  <a:pt x="13119" y="27240"/>
                </a:ln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716" y="0"/>
            <a:ext cx="18307050" cy="2688590"/>
            <a:chOff x="-9359" y="0"/>
            <a:chExt cx="18307050" cy="2688590"/>
          </a:xfrm>
        </p:grpSpPr>
        <p:sp>
          <p:nvSpPr>
            <p:cNvPr id="3" name="object 3"/>
            <p:cNvSpPr/>
            <p:nvPr/>
          </p:nvSpPr>
          <p:spPr>
            <a:xfrm>
              <a:off x="0" y="544257"/>
              <a:ext cx="18288000" cy="1905"/>
            </a:xfrm>
            <a:custGeom>
              <a:avLst/>
              <a:gdLst/>
              <a:ahLst/>
              <a:cxnLst/>
              <a:rect l="l" t="t" r="r" b="b"/>
              <a:pathLst>
                <a:path w="18288000" h="1904">
                  <a:moveTo>
                    <a:pt x="18287999" y="1440"/>
                  </a:moveTo>
                  <a:lnTo>
                    <a:pt x="0" y="0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933293" y="0"/>
              <a:ext cx="2355215" cy="2670810"/>
            </a:xfrm>
            <a:custGeom>
              <a:avLst/>
              <a:gdLst/>
              <a:ahLst/>
              <a:cxnLst/>
              <a:rect l="l" t="t" r="r" b="b"/>
              <a:pathLst>
                <a:path w="2355215" h="2670810">
                  <a:moveTo>
                    <a:pt x="0" y="1031696"/>
                  </a:moveTo>
                  <a:lnTo>
                    <a:pt x="2032" y="946238"/>
                  </a:lnTo>
                  <a:lnTo>
                    <a:pt x="8890" y="860081"/>
                  </a:lnTo>
                  <a:lnTo>
                    <a:pt x="19939" y="775321"/>
                  </a:lnTo>
                  <a:lnTo>
                    <a:pt x="35814" y="691234"/>
                  </a:lnTo>
                  <a:lnTo>
                    <a:pt x="55753" y="607846"/>
                  </a:lnTo>
                  <a:lnTo>
                    <a:pt x="79883" y="525144"/>
                  </a:lnTo>
                  <a:lnTo>
                    <a:pt x="108839" y="444511"/>
                  </a:lnTo>
                  <a:lnTo>
                    <a:pt x="141859" y="365251"/>
                  </a:lnTo>
                  <a:lnTo>
                    <a:pt x="178435" y="287374"/>
                  </a:lnTo>
                  <a:lnTo>
                    <a:pt x="219837" y="212266"/>
                  </a:lnTo>
                  <a:lnTo>
                    <a:pt x="264541" y="139203"/>
                  </a:lnTo>
                  <a:lnTo>
                    <a:pt x="312801" y="68223"/>
                  </a:lnTo>
                  <a:lnTo>
                    <a:pt x="365241" y="0"/>
                  </a:lnTo>
                </a:path>
                <a:path w="2355215" h="2670810">
                  <a:moveTo>
                    <a:pt x="2354705" y="2504735"/>
                  </a:moveTo>
                  <a:lnTo>
                    <a:pt x="2305304" y="2528581"/>
                  </a:lnTo>
                  <a:lnTo>
                    <a:pt x="2225929" y="2561665"/>
                  </a:lnTo>
                  <a:lnTo>
                    <a:pt x="2145411" y="2589922"/>
                  </a:lnTo>
                  <a:lnTo>
                    <a:pt x="2062607" y="2614738"/>
                  </a:lnTo>
                  <a:lnTo>
                    <a:pt x="1979295" y="2634715"/>
                  </a:lnTo>
                  <a:lnTo>
                    <a:pt x="1895221" y="2650565"/>
                  </a:lnTo>
                  <a:lnTo>
                    <a:pt x="1809750" y="2661601"/>
                  </a:lnTo>
                  <a:lnTo>
                    <a:pt x="1724279" y="2668485"/>
                  </a:lnTo>
                  <a:lnTo>
                    <a:pt x="1638808" y="2670555"/>
                  </a:lnTo>
                  <a:lnTo>
                    <a:pt x="1638808" y="2669869"/>
                  </a:lnTo>
                  <a:lnTo>
                    <a:pt x="1553337" y="2667799"/>
                  </a:lnTo>
                  <a:lnTo>
                    <a:pt x="1467231" y="2660915"/>
                  </a:lnTo>
                  <a:lnTo>
                    <a:pt x="1382395" y="2649879"/>
                  </a:lnTo>
                  <a:lnTo>
                    <a:pt x="1298321" y="2634030"/>
                  </a:lnTo>
                  <a:lnTo>
                    <a:pt x="1215009" y="2614040"/>
                  </a:lnTo>
                  <a:lnTo>
                    <a:pt x="1132205" y="2589922"/>
                  </a:lnTo>
                  <a:lnTo>
                    <a:pt x="1051687" y="2560979"/>
                  </a:lnTo>
                  <a:lnTo>
                    <a:pt x="972312" y="2528581"/>
                  </a:lnTo>
                  <a:lnTo>
                    <a:pt x="895223" y="2491370"/>
                  </a:lnTo>
                  <a:lnTo>
                    <a:pt x="819404" y="2450705"/>
                  </a:lnTo>
                  <a:lnTo>
                    <a:pt x="746379" y="2405912"/>
                  </a:lnTo>
                  <a:lnTo>
                    <a:pt x="676021" y="2356979"/>
                  </a:lnTo>
                  <a:lnTo>
                    <a:pt x="607822" y="2304604"/>
                  </a:lnTo>
                  <a:lnTo>
                    <a:pt x="542290" y="2249474"/>
                  </a:lnTo>
                  <a:lnTo>
                    <a:pt x="480314" y="2190203"/>
                  </a:lnTo>
                  <a:lnTo>
                    <a:pt x="421005" y="2128176"/>
                  </a:lnTo>
                  <a:lnTo>
                    <a:pt x="365252" y="2062695"/>
                  </a:lnTo>
                  <a:lnTo>
                    <a:pt x="313563" y="1994470"/>
                  </a:lnTo>
                  <a:lnTo>
                    <a:pt x="264541" y="1924176"/>
                  </a:lnTo>
                  <a:lnTo>
                    <a:pt x="219837" y="1851125"/>
                  </a:lnTo>
                  <a:lnTo>
                    <a:pt x="179070" y="1775319"/>
                  </a:lnTo>
                  <a:lnTo>
                    <a:pt x="141859" y="1698128"/>
                  </a:lnTo>
                  <a:lnTo>
                    <a:pt x="108839" y="1618868"/>
                  </a:lnTo>
                  <a:lnTo>
                    <a:pt x="80518" y="1538235"/>
                  </a:lnTo>
                  <a:lnTo>
                    <a:pt x="55753" y="1455533"/>
                  </a:lnTo>
                  <a:lnTo>
                    <a:pt x="35814" y="1372145"/>
                  </a:lnTo>
                  <a:lnTo>
                    <a:pt x="19939" y="1288058"/>
                  </a:lnTo>
                  <a:lnTo>
                    <a:pt x="8890" y="1202612"/>
                  </a:lnTo>
                  <a:lnTo>
                    <a:pt x="2032" y="1117154"/>
                  </a:lnTo>
                  <a:lnTo>
                    <a:pt x="0" y="1031696"/>
                  </a:lnTo>
                </a:path>
              </a:pathLst>
            </a:custGeom>
            <a:ln w="17918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4892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1145508" y="0"/>
                  </a:moveTo>
                  <a:lnTo>
                    <a:pt x="928909" y="0"/>
                  </a:lnTo>
                  <a:lnTo>
                    <a:pt x="875284" y="7568"/>
                  </a:lnTo>
                  <a:lnTo>
                    <a:pt x="821436" y="17220"/>
                  </a:lnTo>
                  <a:lnTo>
                    <a:pt x="768477" y="29628"/>
                  </a:lnTo>
                  <a:lnTo>
                    <a:pt x="716788" y="45477"/>
                  </a:lnTo>
                  <a:lnTo>
                    <a:pt x="665734" y="63397"/>
                  </a:lnTo>
                  <a:lnTo>
                    <a:pt x="615442" y="84073"/>
                  </a:lnTo>
                  <a:lnTo>
                    <a:pt x="566547" y="107504"/>
                  </a:lnTo>
                  <a:lnTo>
                    <a:pt x="518922" y="133692"/>
                  </a:lnTo>
                  <a:lnTo>
                    <a:pt x="472059" y="161949"/>
                  </a:lnTo>
                  <a:lnTo>
                    <a:pt x="427228" y="192277"/>
                  </a:lnTo>
                  <a:lnTo>
                    <a:pt x="384556" y="225347"/>
                  </a:lnTo>
                  <a:lnTo>
                    <a:pt x="343154" y="261187"/>
                  </a:lnTo>
                  <a:lnTo>
                    <a:pt x="303911" y="298411"/>
                  </a:lnTo>
                  <a:lnTo>
                    <a:pt x="266700" y="337692"/>
                  </a:lnTo>
                  <a:lnTo>
                    <a:pt x="230886" y="379043"/>
                  </a:lnTo>
                  <a:lnTo>
                    <a:pt x="197739" y="421766"/>
                  </a:lnTo>
                  <a:lnTo>
                    <a:pt x="167513" y="466571"/>
                  </a:lnTo>
                  <a:lnTo>
                    <a:pt x="139192" y="512736"/>
                  </a:lnTo>
                  <a:lnTo>
                    <a:pt x="113030" y="560983"/>
                  </a:lnTo>
                  <a:lnTo>
                    <a:pt x="89535" y="609916"/>
                  </a:lnTo>
                  <a:lnTo>
                    <a:pt x="68961" y="660221"/>
                  </a:lnTo>
                  <a:lnTo>
                    <a:pt x="51054" y="711224"/>
                  </a:lnTo>
                  <a:lnTo>
                    <a:pt x="35179" y="762913"/>
                  </a:lnTo>
                  <a:lnTo>
                    <a:pt x="22733" y="815974"/>
                  </a:lnTo>
                  <a:lnTo>
                    <a:pt x="13081" y="869733"/>
                  </a:lnTo>
                  <a:lnTo>
                    <a:pt x="5461" y="923492"/>
                  </a:lnTo>
                  <a:lnTo>
                    <a:pt x="1397" y="977251"/>
                  </a:lnTo>
                  <a:lnTo>
                    <a:pt x="0" y="1031696"/>
                  </a:lnTo>
                  <a:lnTo>
                    <a:pt x="1397" y="1086128"/>
                  </a:lnTo>
                  <a:lnTo>
                    <a:pt x="5461" y="1139887"/>
                  </a:lnTo>
                  <a:lnTo>
                    <a:pt x="13081" y="1193646"/>
                  </a:lnTo>
                  <a:lnTo>
                    <a:pt x="22733" y="1247405"/>
                  </a:lnTo>
                  <a:lnTo>
                    <a:pt x="35179" y="1299780"/>
                  </a:lnTo>
                  <a:lnTo>
                    <a:pt x="51054" y="1352155"/>
                  </a:lnTo>
                  <a:lnTo>
                    <a:pt x="68961" y="1403158"/>
                  </a:lnTo>
                  <a:lnTo>
                    <a:pt x="89535" y="1453463"/>
                  </a:lnTo>
                  <a:lnTo>
                    <a:pt x="113030" y="1502396"/>
                  </a:lnTo>
                  <a:lnTo>
                    <a:pt x="139192" y="1549958"/>
                  </a:lnTo>
                  <a:lnTo>
                    <a:pt x="167513" y="1596135"/>
                  </a:lnTo>
                  <a:lnTo>
                    <a:pt x="198501" y="1640928"/>
                  </a:lnTo>
                  <a:lnTo>
                    <a:pt x="231521" y="1684349"/>
                  </a:lnTo>
                  <a:lnTo>
                    <a:pt x="266700" y="1725002"/>
                  </a:lnTo>
                  <a:lnTo>
                    <a:pt x="303911" y="1764981"/>
                  </a:lnTo>
                  <a:lnTo>
                    <a:pt x="343154" y="1802192"/>
                  </a:lnTo>
                  <a:lnTo>
                    <a:pt x="384556" y="1837333"/>
                  </a:lnTo>
                  <a:lnTo>
                    <a:pt x="427990" y="1870429"/>
                  </a:lnTo>
                  <a:lnTo>
                    <a:pt x="472821" y="1900744"/>
                  </a:lnTo>
                  <a:lnTo>
                    <a:pt x="518922" y="1929688"/>
                  </a:lnTo>
                  <a:lnTo>
                    <a:pt x="566547" y="1955189"/>
                  </a:lnTo>
                  <a:lnTo>
                    <a:pt x="615442" y="1978621"/>
                  </a:lnTo>
                  <a:lnTo>
                    <a:pt x="665734" y="1999296"/>
                  </a:lnTo>
                  <a:lnTo>
                    <a:pt x="716788" y="2017216"/>
                  </a:lnTo>
                  <a:lnTo>
                    <a:pt x="769112" y="2033066"/>
                  </a:lnTo>
                  <a:lnTo>
                    <a:pt x="821436" y="2045473"/>
                  </a:lnTo>
                  <a:lnTo>
                    <a:pt x="875284" y="2055125"/>
                  </a:lnTo>
                  <a:lnTo>
                    <a:pt x="929005" y="2062695"/>
                  </a:lnTo>
                  <a:lnTo>
                    <a:pt x="982726" y="2066835"/>
                  </a:lnTo>
                  <a:lnTo>
                    <a:pt x="1037209" y="2068219"/>
                  </a:lnTo>
                  <a:lnTo>
                    <a:pt x="1037209" y="2068905"/>
                  </a:lnTo>
                  <a:lnTo>
                    <a:pt x="1091692" y="2067521"/>
                  </a:lnTo>
                  <a:lnTo>
                    <a:pt x="1145413" y="2063393"/>
                  </a:lnTo>
                  <a:lnTo>
                    <a:pt x="1199134" y="2055811"/>
                  </a:lnTo>
                  <a:lnTo>
                    <a:pt x="1252982" y="2046159"/>
                  </a:lnTo>
                  <a:lnTo>
                    <a:pt x="1305306" y="2033764"/>
                  </a:lnTo>
                  <a:lnTo>
                    <a:pt x="1357630" y="2017902"/>
                  </a:lnTo>
                  <a:lnTo>
                    <a:pt x="1408684" y="1999995"/>
                  </a:lnTo>
                  <a:lnTo>
                    <a:pt x="1458976" y="1979306"/>
                  </a:lnTo>
                  <a:lnTo>
                    <a:pt x="1507871" y="1955875"/>
                  </a:lnTo>
                  <a:lnTo>
                    <a:pt x="1555496" y="1929688"/>
                  </a:lnTo>
                  <a:lnTo>
                    <a:pt x="1601597" y="1901430"/>
                  </a:lnTo>
                  <a:lnTo>
                    <a:pt x="1646428" y="1870429"/>
                  </a:lnTo>
                  <a:lnTo>
                    <a:pt x="1689862" y="1837333"/>
                  </a:lnTo>
                  <a:lnTo>
                    <a:pt x="1730502" y="1802192"/>
                  </a:lnTo>
                  <a:lnTo>
                    <a:pt x="1753106" y="1781166"/>
                  </a:lnTo>
                  <a:lnTo>
                    <a:pt x="1753106" y="281905"/>
                  </a:lnTo>
                  <a:lnTo>
                    <a:pt x="1689862" y="225347"/>
                  </a:lnTo>
                  <a:lnTo>
                    <a:pt x="1647190" y="192277"/>
                  </a:lnTo>
                  <a:lnTo>
                    <a:pt x="1602359" y="161949"/>
                  </a:lnTo>
                  <a:lnTo>
                    <a:pt x="1556131" y="133692"/>
                  </a:lnTo>
                  <a:lnTo>
                    <a:pt x="1507871" y="107504"/>
                  </a:lnTo>
                  <a:lnTo>
                    <a:pt x="1458976" y="84073"/>
                  </a:lnTo>
                  <a:lnTo>
                    <a:pt x="1408684" y="63397"/>
                  </a:lnTo>
                  <a:lnTo>
                    <a:pt x="1357630" y="45477"/>
                  </a:lnTo>
                  <a:lnTo>
                    <a:pt x="1305941" y="29628"/>
                  </a:lnTo>
                  <a:lnTo>
                    <a:pt x="1252982" y="17220"/>
                  </a:lnTo>
                  <a:lnTo>
                    <a:pt x="1199134" y="7568"/>
                  </a:lnTo>
                  <a:lnTo>
                    <a:pt x="1145508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6534892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0" y="1031696"/>
                  </a:moveTo>
                  <a:lnTo>
                    <a:pt x="1397" y="977251"/>
                  </a:lnTo>
                  <a:lnTo>
                    <a:pt x="5461" y="923492"/>
                  </a:lnTo>
                  <a:lnTo>
                    <a:pt x="13081" y="869733"/>
                  </a:lnTo>
                  <a:lnTo>
                    <a:pt x="22733" y="815974"/>
                  </a:lnTo>
                  <a:lnTo>
                    <a:pt x="35179" y="762913"/>
                  </a:lnTo>
                  <a:lnTo>
                    <a:pt x="51054" y="711224"/>
                  </a:lnTo>
                  <a:lnTo>
                    <a:pt x="68961" y="660221"/>
                  </a:lnTo>
                  <a:lnTo>
                    <a:pt x="89535" y="609916"/>
                  </a:lnTo>
                  <a:lnTo>
                    <a:pt x="113030" y="560983"/>
                  </a:lnTo>
                  <a:lnTo>
                    <a:pt x="139192" y="512736"/>
                  </a:lnTo>
                  <a:lnTo>
                    <a:pt x="167513" y="466571"/>
                  </a:lnTo>
                  <a:lnTo>
                    <a:pt x="197739" y="421766"/>
                  </a:lnTo>
                  <a:lnTo>
                    <a:pt x="230886" y="379043"/>
                  </a:lnTo>
                  <a:lnTo>
                    <a:pt x="266700" y="337692"/>
                  </a:lnTo>
                  <a:lnTo>
                    <a:pt x="303911" y="298411"/>
                  </a:lnTo>
                  <a:lnTo>
                    <a:pt x="343154" y="261187"/>
                  </a:lnTo>
                  <a:lnTo>
                    <a:pt x="384556" y="225347"/>
                  </a:lnTo>
                  <a:lnTo>
                    <a:pt x="427228" y="192277"/>
                  </a:lnTo>
                  <a:lnTo>
                    <a:pt x="472059" y="161949"/>
                  </a:lnTo>
                  <a:lnTo>
                    <a:pt x="518922" y="133692"/>
                  </a:lnTo>
                  <a:lnTo>
                    <a:pt x="566547" y="107504"/>
                  </a:lnTo>
                  <a:lnTo>
                    <a:pt x="615442" y="84073"/>
                  </a:lnTo>
                  <a:lnTo>
                    <a:pt x="665734" y="63397"/>
                  </a:lnTo>
                  <a:lnTo>
                    <a:pt x="716788" y="45477"/>
                  </a:lnTo>
                  <a:lnTo>
                    <a:pt x="768477" y="29628"/>
                  </a:lnTo>
                  <a:lnTo>
                    <a:pt x="821436" y="17220"/>
                  </a:lnTo>
                  <a:lnTo>
                    <a:pt x="875284" y="7568"/>
                  </a:lnTo>
                  <a:lnTo>
                    <a:pt x="928909" y="0"/>
                  </a:lnTo>
                </a:path>
                <a:path w="1753234" h="2069464">
                  <a:moveTo>
                    <a:pt x="1145508" y="0"/>
                  </a:moveTo>
                  <a:lnTo>
                    <a:pt x="1199134" y="7568"/>
                  </a:lnTo>
                  <a:lnTo>
                    <a:pt x="1252982" y="17220"/>
                  </a:lnTo>
                  <a:lnTo>
                    <a:pt x="1305941" y="29628"/>
                  </a:lnTo>
                  <a:lnTo>
                    <a:pt x="1357630" y="45477"/>
                  </a:lnTo>
                  <a:lnTo>
                    <a:pt x="1408684" y="63397"/>
                  </a:lnTo>
                  <a:lnTo>
                    <a:pt x="1458976" y="84073"/>
                  </a:lnTo>
                  <a:lnTo>
                    <a:pt x="1507871" y="107504"/>
                  </a:lnTo>
                  <a:lnTo>
                    <a:pt x="1556131" y="133692"/>
                  </a:lnTo>
                  <a:lnTo>
                    <a:pt x="1602359" y="161949"/>
                  </a:lnTo>
                  <a:lnTo>
                    <a:pt x="1647190" y="192277"/>
                  </a:lnTo>
                  <a:lnTo>
                    <a:pt x="1689862" y="225347"/>
                  </a:lnTo>
                  <a:lnTo>
                    <a:pt x="1731264" y="261187"/>
                  </a:lnTo>
                  <a:lnTo>
                    <a:pt x="1753106" y="281905"/>
                  </a:lnTo>
                </a:path>
                <a:path w="1753234" h="2069464">
                  <a:moveTo>
                    <a:pt x="1753106" y="1781166"/>
                  </a:moveTo>
                  <a:lnTo>
                    <a:pt x="1689862" y="1837333"/>
                  </a:lnTo>
                  <a:lnTo>
                    <a:pt x="1646428" y="1870429"/>
                  </a:lnTo>
                  <a:lnTo>
                    <a:pt x="1601597" y="1901430"/>
                  </a:lnTo>
                  <a:lnTo>
                    <a:pt x="1555496" y="1929688"/>
                  </a:lnTo>
                  <a:lnTo>
                    <a:pt x="1507871" y="1955875"/>
                  </a:lnTo>
                  <a:lnTo>
                    <a:pt x="1458976" y="1979306"/>
                  </a:lnTo>
                  <a:lnTo>
                    <a:pt x="1408684" y="1999995"/>
                  </a:lnTo>
                  <a:lnTo>
                    <a:pt x="1357630" y="2017902"/>
                  </a:lnTo>
                  <a:lnTo>
                    <a:pt x="1305306" y="2033764"/>
                  </a:lnTo>
                  <a:lnTo>
                    <a:pt x="1252982" y="2046159"/>
                  </a:lnTo>
                  <a:lnTo>
                    <a:pt x="1199134" y="2055811"/>
                  </a:lnTo>
                  <a:lnTo>
                    <a:pt x="1145413" y="2063393"/>
                  </a:lnTo>
                  <a:lnTo>
                    <a:pt x="1091692" y="2067521"/>
                  </a:lnTo>
                  <a:lnTo>
                    <a:pt x="1037209" y="2068905"/>
                  </a:lnTo>
                  <a:lnTo>
                    <a:pt x="1037209" y="2068219"/>
                  </a:lnTo>
                  <a:lnTo>
                    <a:pt x="982726" y="2066835"/>
                  </a:lnTo>
                  <a:lnTo>
                    <a:pt x="929005" y="2062695"/>
                  </a:lnTo>
                  <a:lnTo>
                    <a:pt x="875284" y="2055125"/>
                  </a:lnTo>
                  <a:lnTo>
                    <a:pt x="821436" y="2045473"/>
                  </a:lnTo>
                  <a:lnTo>
                    <a:pt x="769112" y="2033066"/>
                  </a:lnTo>
                  <a:lnTo>
                    <a:pt x="716788" y="2017216"/>
                  </a:lnTo>
                  <a:lnTo>
                    <a:pt x="665734" y="1999296"/>
                  </a:lnTo>
                  <a:lnTo>
                    <a:pt x="615442" y="1978621"/>
                  </a:lnTo>
                  <a:lnTo>
                    <a:pt x="566547" y="1955189"/>
                  </a:lnTo>
                  <a:lnTo>
                    <a:pt x="518922" y="1929688"/>
                  </a:lnTo>
                  <a:lnTo>
                    <a:pt x="472821" y="1900744"/>
                  </a:lnTo>
                  <a:lnTo>
                    <a:pt x="427990" y="1870429"/>
                  </a:lnTo>
                  <a:lnTo>
                    <a:pt x="384556" y="1837333"/>
                  </a:lnTo>
                  <a:lnTo>
                    <a:pt x="343154" y="1802192"/>
                  </a:lnTo>
                  <a:lnTo>
                    <a:pt x="303911" y="1764981"/>
                  </a:lnTo>
                  <a:lnTo>
                    <a:pt x="266700" y="1725002"/>
                  </a:lnTo>
                  <a:lnTo>
                    <a:pt x="231521" y="1684349"/>
                  </a:lnTo>
                  <a:lnTo>
                    <a:pt x="198501" y="1640928"/>
                  </a:lnTo>
                  <a:lnTo>
                    <a:pt x="167513" y="1596135"/>
                  </a:lnTo>
                  <a:lnTo>
                    <a:pt x="139192" y="1549957"/>
                  </a:lnTo>
                  <a:lnTo>
                    <a:pt x="113030" y="1502396"/>
                  </a:lnTo>
                  <a:lnTo>
                    <a:pt x="89535" y="1453463"/>
                  </a:lnTo>
                  <a:lnTo>
                    <a:pt x="68961" y="1403158"/>
                  </a:lnTo>
                  <a:lnTo>
                    <a:pt x="51054" y="1352155"/>
                  </a:lnTo>
                  <a:lnTo>
                    <a:pt x="35179" y="1299780"/>
                  </a:lnTo>
                  <a:lnTo>
                    <a:pt x="22733" y="1247405"/>
                  </a:lnTo>
                  <a:lnTo>
                    <a:pt x="13081" y="1193646"/>
                  </a:lnTo>
                  <a:lnTo>
                    <a:pt x="5461" y="1139887"/>
                  </a:lnTo>
                  <a:lnTo>
                    <a:pt x="1397" y="1086128"/>
                  </a:lnTo>
                  <a:lnTo>
                    <a:pt x="0" y="103169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34892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0" y="1031696"/>
                  </a:moveTo>
                  <a:lnTo>
                    <a:pt x="1397" y="977251"/>
                  </a:lnTo>
                  <a:lnTo>
                    <a:pt x="5461" y="923492"/>
                  </a:lnTo>
                  <a:lnTo>
                    <a:pt x="13081" y="869733"/>
                  </a:lnTo>
                  <a:lnTo>
                    <a:pt x="22733" y="815974"/>
                  </a:lnTo>
                  <a:lnTo>
                    <a:pt x="35179" y="762913"/>
                  </a:lnTo>
                  <a:lnTo>
                    <a:pt x="51054" y="711224"/>
                  </a:lnTo>
                  <a:lnTo>
                    <a:pt x="68961" y="660221"/>
                  </a:lnTo>
                  <a:lnTo>
                    <a:pt x="89535" y="609916"/>
                  </a:lnTo>
                  <a:lnTo>
                    <a:pt x="113030" y="560983"/>
                  </a:lnTo>
                  <a:lnTo>
                    <a:pt x="139192" y="512736"/>
                  </a:lnTo>
                  <a:lnTo>
                    <a:pt x="167513" y="466571"/>
                  </a:lnTo>
                  <a:lnTo>
                    <a:pt x="197739" y="421766"/>
                  </a:lnTo>
                  <a:lnTo>
                    <a:pt x="230886" y="379043"/>
                  </a:lnTo>
                  <a:lnTo>
                    <a:pt x="266700" y="337692"/>
                  </a:lnTo>
                  <a:lnTo>
                    <a:pt x="303911" y="298411"/>
                  </a:lnTo>
                  <a:lnTo>
                    <a:pt x="343154" y="261187"/>
                  </a:lnTo>
                  <a:lnTo>
                    <a:pt x="384556" y="225347"/>
                  </a:lnTo>
                  <a:lnTo>
                    <a:pt x="427228" y="192277"/>
                  </a:lnTo>
                  <a:lnTo>
                    <a:pt x="472059" y="161949"/>
                  </a:lnTo>
                  <a:lnTo>
                    <a:pt x="518922" y="133692"/>
                  </a:lnTo>
                  <a:lnTo>
                    <a:pt x="566547" y="107504"/>
                  </a:lnTo>
                  <a:lnTo>
                    <a:pt x="615442" y="84073"/>
                  </a:lnTo>
                  <a:lnTo>
                    <a:pt x="665734" y="63397"/>
                  </a:lnTo>
                  <a:lnTo>
                    <a:pt x="716788" y="45477"/>
                  </a:lnTo>
                  <a:lnTo>
                    <a:pt x="768477" y="29628"/>
                  </a:lnTo>
                  <a:lnTo>
                    <a:pt x="821436" y="17220"/>
                  </a:lnTo>
                  <a:lnTo>
                    <a:pt x="875284" y="7568"/>
                  </a:lnTo>
                  <a:lnTo>
                    <a:pt x="928909" y="0"/>
                  </a:lnTo>
                </a:path>
                <a:path w="1753234" h="2069464">
                  <a:moveTo>
                    <a:pt x="1145508" y="0"/>
                  </a:moveTo>
                  <a:lnTo>
                    <a:pt x="1199134" y="7568"/>
                  </a:lnTo>
                  <a:lnTo>
                    <a:pt x="1252982" y="17220"/>
                  </a:lnTo>
                  <a:lnTo>
                    <a:pt x="1305941" y="29628"/>
                  </a:lnTo>
                  <a:lnTo>
                    <a:pt x="1357630" y="45477"/>
                  </a:lnTo>
                  <a:lnTo>
                    <a:pt x="1408684" y="63397"/>
                  </a:lnTo>
                  <a:lnTo>
                    <a:pt x="1458976" y="84073"/>
                  </a:lnTo>
                  <a:lnTo>
                    <a:pt x="1507871" y="107504"/>
                  </a:lnTo>
                  <a:lnTo>
                    <a:pt x="1556131" y="133692"/>
                  </a:lnTo>
                  <a:lnTo>
                    <a:pt x="1602359" y="161949"/>
                  </a:lnTo>
                  <a:lnTo>
                    <a:pt x="1647190" y="192277"/>
                  </a:lnTo>
                  <a:lnTo>
                    <a:pt x="1689862" y="225347"/>
                  </a:lnTo>
                  <a:lnTo>
                    <a:pt x="1731264" y="261187"/>
                  </a:lnTo>
                  <a:lnTo>
                    <a:pt x="1753106" y="281905"/>
                  </a:lnTo>
                </a:path>
                <a:path w="1753234" h="2069464">
                  <a:moveTo>
                    <a:pt x="1753106" y="1781166"/>
                  </a:moveTo>
                  <a:lnTo>
                    <a:pt x="1689862" y="1837333"/>
                  </a:lnTo>
                  <a:lnTo>
                    <a:pt x="1646428" y="1870429"/>
                  </a:lnTo>
                  <a:lnTo>
                    <a:pt x="1601597" y="1901430"/>
                  </a:lnTo>
                  <a:lnTo>
                    <a:pt x="1555496" y="1929688"/>
                  </a:lnTo>
                  <a:lnTo>
                    <a:pt x="1507871" y="1955875"/>
                  </a:lnTo>
                  <a:lnTo>
                    <a:pt x="1458976" y="1979306"/>
                  </a:lnTo>
                  <a:lnTo>
                    <a:pt x="1408684" y="1999995"/>
                  </a:lnTo>
                  <a:lnTo>
                    <a:pt x="1357630" y="2017902"/>
                  </a:lnTo>
                  <a:lnTo>
                    <a:pt x="1305306" y="2033764"/>
                  </a:lnTo>
                  <a:lnTo>
                    <a:pt x="1252982" y="2046159"/>
                  </a:lnTo>
                  <a:lnTo>
                    <a:pt x="1199134" y="2055811"/>
                  </a:lnTo>
                  <a:lnTo>
                    <a:pt x="1145413" y="2063393"/>
                  </a:lnTo>
                  <a:lnTo>
                    <a:pt x="1091692" y="2067521"/>
                  </a:lnTo>
                  <a:lnTo>
                    <a:pt x="1037209" y="2068905"/>
                  </a:lnTo>
                  <a:lnTo>
                    <a:pt x="1037209" y="2068219"/>
                  </a:lnTo>
                  <a:lnTo>
                    <a:pt x="982726" y="2066835"/>
                  </a:lnTo>
                  <a:lnTo>
                    <a:pt x="929005" y="2062695"/>
                  </a:lnTo>
                  <a:lnTo>
                    <a:pt x="875284" y="2055125"/>
                  </a:lnTo>
                  <a:lnTo>
                    <a:pt x="821436" y="2045473"/>
                  </a:lnTo>
                  <a:lnTo>
                    <a:pt x="769112" y="2033066"/>
                  </a:lnTo>
                  <a:lnTo>
                    <a:pt x="716788" y="2017216"/>
                  </a:lnTo>
                  <a:lnTo>
                    <a:pt x="665734" y="1999296"/>
                  </a:lnTo>
                  <a:lnTo>
                    <a:pt x="615442" y="1978621"/>
                  </a:lnTo>
                  <a:lnTo>
                    <a:pt x="566547" y="1955189"/>
                  </a:lnTo>
                  <a:lnTo>
                    <a:pt x="518922" y="1929688"/>
                  </a:lnTo>
                  <a:lnTo>
                    <a:pt x="472821" y="1900744"/>
                  </a:lnTo>
                  <a:lnTo>
                    <a:pt x="427990" y="1870429"/>
                  </a:lnTo>
                  <a:lnTo>
                    <a:pt x="384556" y="1837333"/>
                  </a:lnTo>
                  <a:lnTo>
                    <a:pt x="343154" y="1802192"/>
                  </a:lnTo>
                  <a:lnTo>
                    <a:pt x="303911" y="1764981"/>
                  </a:lnTo>
                  <a:lnTo>
                    <a:pt x="266700" y="1725002"/>
                  </a:lnTo>
                  <a:lnTo>
                    <a:pt x="231521" y="1684349"/>
                  </a:lnTo>
                  <a:lnTo>
                    <a:pt x="198501" y="1640928"/>
                  </a:lnTo>
                  <a:lnTo>
                    <a:pt x="167513" y="1596135"/>
                  </a:lnTo>
                  <a:lnTo>
                    <a:pt x="139192" y="1549957"/>
                  </a:lnTo>
                  <a:lnTo>
                    <a:pt x="113030" y="1502396"/>
                  </a:lnTo>
                  <a:lnTo>
                    <a:pt x="89535" y="1453463"/>
                  </a:lnTo>
                  <a:lnTo>
                    <a:pt x="68961" y="1403158"/>
                  </a:lnTo>
                  <a:lnTo>
                    <a:pt x="51054" y="1352155"/>
                  </a:lnTo>
                  <a:lnTo>
                    <a:pt x="35179" y="1299780"/>
                  </a:lnTo>
                  <a:lnTo>
                    <a:pt x="22733" y="1247405"/>
                  </a:lnTo>
                  <a:lnTo>
                    <a:pt x="13081" y="1193646"/>
                  </a:lnTo>
                  <a:lnTo>
                    <a:pt x="5461" y="1139887"/>
                  </a:lnTo>
                  <a:lnTo>
                    <a:pt x="1397" y="1086128"/>
                  </a:lnTo>
                  <a:lnTo>
                    <a:pt x="0" y="1031696"/>
                  </a:lnTo>
                </a:path>
              </a:pathLst>
            </a:custGeom>
            <a:ln w="17918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87550" y="898873"/>
            <a:ext cx="762952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8500" indent="-6858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5200" spc="-640" dirty="0"/>
              <a:t>E</a:t>
            </a:r>
            <a:r>
              <a:rPr sz="5200" spc="-150" dirty="0"/>
              <a:t>D</a:t>
            </a:r>
            <a:r>
              <a:rPr sz="5200" spc="-60" dirty="0"/>
              <a:t>U</a:t>
            </a:r>
            <a:r>
              <a:rPr sz="5200" spc="-545" dirty="0"/>
              <a:t>C</a:t>
            </a:r>
            <a:r>
              <a:rPr sz="5200" spc="-600" dirty="0"/>
              <a:t>A</a:t>
            </a:r>
            <a:r>
              <a:rPr sz="5200" spc="-330" dirty="0"/>
              <a:t>T</a:t>
            </a:r>
            <a:r>
              <a:rPr sz="5200" spc="20" dirty="0"/>
              <a:t>I</a:t>
            </a:r>
            <a:r>
              <a:rPr sz="5200" spc="-250" dirty="0"/>
              <a:t>O</a:t>
            </a:r>
            <a:r>
              <a:rPr sz="5200" spc="-25" dirty="0"/>
              <a:t>N</a:t>
            </a:r>
            <a:r>
              <a:rPr sz="5200" spc="-290" dirty="0"/>
              <a:t>A</a:t>
            </a:r>
            <a:r>
              <a:rPr sz="5200" spc="-380" dirty="0"/>
              <a:t>L</a:t>
            </a:r>
            <a:r>
              <a:rPr sz="5200" spc="-135" dirty="0"/>
              <a:t> </a:t>
            </a:r>
            <a:r>
              <a:rPr sz="5200" spc="-60" dirty="0"/>
              <a:t>U</a:t>
            </a:r>
            <a:r>
              <a:rPr sz="5200" spc="-875" dirty="0"/>
              <a:t>S     </a:t>
            </a:r>
            <a:r>
              <a:rPr sz="5200" spc="-635" dirty="0"/>
              <a:t>E</a:t>
            </a:r>
            <a:r>
              <a:rPr sz="5200" spc="-135" dirty="0"/>
              <a:t> </a:t>
            </a:r>
            <a:r>
              <a:rPr sz="5200" spc="-545" dirty="0"/>
              <a:t>C</a:t>
            </a:r>
            <a:r>
              <a:rPr sz="5200" spc="-290" dirty="0"/>
              <a:t>A</a:t>
            </a:r>
            <a:r>
              <a:rPr sz="5200" spc="-875" dirty="0"/>
              <a:t>S    </a:t>
            </a:r>
            <a:r>
              <a:rPr sz="5200" spc="-640" dirty="0"/>
              <a:t>E</a:t>
            </a:r>
            <a:r>
              <a:rPr sz="5200" spc="-869" dirty="0"/>
              <a:t>S</a:t>
            </a:r>
            <a:endParaRPr sz="5200" dirty="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9359" y="5943623"/>
            <a:ext cx="18306719" cy="4343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56788C-ABC5-406F-6883-26BD8E5D1039}"/>
              </a:ext>
            </a:extLst>
          </p:cNvPr>
          <p:cNvSpPr txBox="1"/>
          <p:nvPr/>
        </p:nvSpPr>
        <p:spPr>
          <a:xfrm>
            <a:off x="2597150" y="2182214"/>
            <a:ext cx="11322221" cy="1332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180"/>
              </a:spcBef>
            </a:pPr>
            <a:r>
              <a:rPr lang="en-GB" sz="2800" spc="5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Educators </a:t>
            </a:r>
            <a:r>
              <a:rPr lang="en-GB" sz="2800" spc="7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GB" sz="2800" spc="50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students </a:t>
            </a:r>
            <a:r>
              <a:rPr lang="en-GB" sz="2800" spc="10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frequently </a:t>
            </a:r>
            <a:r>
              <a:rPr lang="en-GB" sz="2800" spc="10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</a:t>
            </a:r>
            <a:r>
              <a:rPr lang="en-GB" sz="2800" spc="3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</a:t>
            </a:r>
            <a:r>
              <a:rPr lang="en-GB" sz="2800" spc="90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 </a:t>
            </a:r>
            <a:r>
              <a:rPr lang="en-GB" sz="2800" spc="-30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       </a:t>
            </a:r>
          </a:p>
          <a:p>
            <a:pPr marL="12700" marR="5080">
              <a:lnSpc>
                <a:spcPts val="2330"/>
              </a:lnSpc>
              <a:spcBef>
                <a:spcPts val="180"/>
              </a:spcBef>
            </a:pPr>
            <a:r>
              <a:rPr lang="en-GB" sz="2800" b="1" spc="40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assignments</a:t>
            </a:r>
            <a:r>
              <a:rPr lang="en-GB" sz="2800" spc="40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2800" b="1" spc="30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thesis </a:t>
            </a:r>
            <a:r>
              <a:rPr lang="en-GB" sz="2800" b="1" spc="-2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writing</a:t>
            </a:r>
            <a:r>
              <a:rPr lang="en-GB" sz="2800" spc="-2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2800" spc="7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GB" sz="2800" b="1" spc="70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lesson </a:t>
            </a:r>
            <a:r>
              <a:rPr lang="en-GB" sz="2800" b="1" spc="7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plans</a:t>
            </a:r>
            <a:r>
              <a:rPr lang="en-GB" sz="2800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GB" sz="2800" spc="-8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-1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Its</a:t>
            </a:r>
            <a:r>
              <a:rPr lang="en-GB" sz="2800" spc="-8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10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r>
              <a:rPr lang="en-GB" sz="2800" spc="-8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12700" marR="5080">
              <a:lnSpc>
                <a:spcPts val="2330"/>
              </a:lnSpc>
              <a:spcBef>
                <a:spcPts val="180"/>
              </a:spcBef>
            </a:pPr>
            <a:r>
              <a:rPr lang="en-GB" sz="2800" spc="50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</a:t>
            </a:r>
            <a:r>
              <a:rPr lang="en-GB" sz="2800" spc="-80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3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</a:t>
            </a:r>
            <a:r>
              <a:rPr lang="en-GB" sz="2800" spc="-8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7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GB" sz="2800" spc="-10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organization,</a:t>
            </a:r>
            <a:r>
              <a:rPr lang="en-GB" sz="2800" spc="-8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6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making</a:t>
            </a:r>
            <a:r>
              <a:rPr lang="en-GB" sz="2800" spc="-80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-130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</a:t>
            </a:r>
            <a:r>
              <a:rPr lang="en-GB" sz="2800" spc="-8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50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</a:t>
            </a:r>
            <a:r>
              <a:rPr lang="en-GB" sz="2800" spc="-8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2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essential</a:t>
            </a:r>
            <a:r>
              <a:rPr lang="en-GB" sz="2800" spc="-140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</a:t>
            </a:r>
            <a:r>
              <a:rPr lang="en-GB" sz="2800" spc="-140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-3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</a:t>
            </a:r>
            <a:r>
              <a:rPr lang="en-GB" sz="2800" spc="-8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n-GB" sz="2800" spc="-80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spc="60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academic</a:t>
            </a:r>
            <a:r>
              <a:rPr lang="en-GB" sz="2800" spc="-85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10000"/>
                    <a:lumOff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sphere.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9359" y="0"/>
            <a:ext cx="2009775" cy="1737360"/>
            <a:chOff x="-9359" y="0"/>
            <a:chExt cx="2009775" cy="173736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91360" cy="1718945"/>
            </a:xfrm>
            <a:custGeom>
              <a:avLst/>
              <a:gdLst/>
              <a:ahLst/>
              <a:cxnLst/>
              <a:rect l="l" t="t" r="r" b="b"/>
              <a:pathLst>
                <a:path w="1991360" h="1718945">
                  <a:moveTo>
                    <a:pt x="1990594" y="0"/>
                  </a:moveTo>
                  <a:lnTo>
                    <a:pt x="1990750" y="6450"/>
                  </a:lnTo>
                  <a:lnTo>
                    <a:pt x="1990026" y="6450"/>
                  </a:lnTo>
                  <a:lnTo>
                    <a:pt x="1987867" y="95731"/>
                  </a:lnTo>
                  <a:lnTo>
                    <a:pt x="1980666" y="185723"/>
                  </a:lnTo>
                  <a:lnTo>
                    <a:pt x="1969147" y="274293"/>
                  </a:lnTo>
                  <a:lnTo>
                    <a:pt x="1952586" y="362126"/>
                  </a:lnTo>
                  <a:lnTo>
                    <a:pt x="1931708" y="449248"/>
                  </a:lnTo>
                  <a:lnTo>
                    <a:pt x="1906511" y="535647"/>
                  </a:lnTo>
                  <a:lnTo>
                    <a:pt x="1876272" y="619886"/>
                  </a:lnTo>
                  <a:lnTo>
                    <a:pt x="1842427" y="702690"/>
                  </a:lnTo>
                  <a:lnTo>
                    <a:pt x="1803552" y="783322"/>
                  </a:lnTo>
                  <a:lnTo>
                    <a:pt x="1761070" y="862519"/>
                  </a:lnTo>
                  <a:lnTo>
                    <a:pt x="1714271" y="938833"/>
                  </a:lnTo>
                  <a:lnTo>
                    <a:pt x="1663153" y="1012278"/>
                  </a:lnTo>
                  <a:lnTo>
                    <a:pt x="1608429" y="1083563"/>
                  </a:lnTo>
                  <a:lnTo>
                    <a:pt x="1550835" y="1151952"/>
                  </a:lnTo>
                  <a:lnTo>
                    <a:pt x="1488922" y="1216760"/>
                  </a:lnTo>
                  <a:lnTo>
                    <a:pt x="1424114" y="1278673"/>
                  </a:lnTo>
                  <a:lnTo>
                    <a:pt x="1355725" y="1336991"/>
                  </a:lnTo>
                  <a:lnTo>
                    <a:pt x="1284439" y="1390992"/>
                  </a:lnTo>
                  <a:lnTo>
                    <a:pt x="1210999" y="1442109"/>
                  </a:lnTo>
                  <a:lnTo>
                    <a:pt x="1134680" y="1488909"/>
                  </a:lnTo>
                  <a:lnTo>
                    <a:pt x="1055484" y="1531390"/>
                  </a:lnTo>
                  <a:lnTo>
                    <a:pt x="974844" y="1570277"/>
                  </a:lnTo>
                  <a:lnTo>
                    <a:pt x="892045" y="1604834"/>
                  </a:lnTo>
                  <a:lnTo>
                    <a:pt x="807808" y="1634349"/>
                  </a:lnTo>
                  <a:lnTo>
                    <a:pt x="721409" y="1660270"/>
                  </a:lnTo>
                  <a:lnTo>
                    <a:pt x="634290" y="1681148"/>
                  </a:lnTo>
                  <a:lnTo>
                    <a:pt x="546451" y="1697709"/>
                  </a:lnTo>
                  <a:lnTo>
                    <a:pt x="457170" y="1709228"/>
                  </a:lnTo>
                  <a:lnTo>
                    <a:pt x="367893" y="1716429"/>
                  </a:lnTo>
                  <a:lnTo>
                    <a:pt x="278616" y="1718588"/>
                  </a:lnTo>
                  <a:lnTo>
                    <a:pt x="278616" y="1717864"/>
                  </a:lnTo>
                  <a:lnTo>
                    <a:pt x="189334" y="1715705"/>
                  </a:lnTo>
                  <a:lnTo>
                    <a:pt x="99337" y="1708504"/>
                  </a:lnTo>
                  <a:lnTo>
                    <a:pt x="10780" y="1696985"/>
                  </a:lnTo>
                  <a:lnTo>
                    <a:pt x="0" y="1694953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0" y="0"/>
                  </a:lnTo>
                  <a:lnTo>
                    <a:pt x="0" y="1052945"/>
                  </a:lnTo>
                  <a:lnTo>
                    <a:pt x="53260" y="1065554"/>
                  </a:lnTo>
                  <a:lnTo>
                    <a:pt x="109418" y="1075638"/>
                  </a:lnTo>
                  <a:lnTo>
                    <a:pt x="165576" y="1083563"/>
                  </a:lnTo>
                  <a:lnTo>
                    <a:pt x="221734" y="1087881"/>
                  </a:lnTo>
                  <a:lnTo>
                    <a:pt x="278616" y="1089316"/>
                  </a:lnTo>
                  <a:lnTo>
                    <a:pt x="278616" y="1090040"/>
                  </a:lnTo>
                  <a:lnTo>
                    <a:pt x="335493" y="1088605"/>
                  </a:lnTo>
                  <a:lnTo>
                    <a:pt x="391651" y="1084274"/>
                  </a:lnTo>
                  <a:lnTo>
                    <a:pt x="447813" y="1076362"/>
                  </a:lnTo>
                  <a:lnTo>
                    <a:pt x="503971" y="1066278"/>
                  </a:lnTo>
                  <a:lnTo>
                    <a:pt x="558690" y="1053324"/>
                  </a:lnTo>
                  <a:lnTo>
                    <a:pt x="613410" y="1036763"/>
                  </a:lnTo>
                  <a:lnTo>
                    <a:pt x="666690" y="1018043"/>
                  </a:lnTo>
                  <a:lnTo>
                    <a:pt x="719246" y="996441"/>
                  </a:lnTo>
                  <a:lnTo>
                    <a:pt x="770369" y="971955"/>
                  </a:lnTo>
                  <a:lnTo>
                    <a:pt x="820047" y="944599"/>
                  </a:lnTo>
                  <a:lnTo>
                    <a:pt x="868287" y="915084"/>
                  </a:lnTo>
                  <a:lnTo>
                    <a:pt x="915084" y="882687"/>
                  </a:lnTo>
                  <a:lnTo>
                    <a:pt x="960447" y="848117"/>
                  </a:lnTo>
                  <a:lnTo>
                    <a:pt x="1002922" y="811402"/>
                  </a:lnTo>
                  <a:lnTo>
                    <a:pt x="1044684" y="772527"/>
                  </a:lnTo>
                  <a:lnTo>
                    <a:pt x="1083562" y="731481"/>
                  </a:lnTo>
                  <a:lnTo>
                    <a:pt x="1120283" y="688288"/>
                  </a:lnTo>
                  <a:lnTo>
                    <a:pt x="1154841" y="642923"/>
                  </a:lnTo>
                  <a:lnTo>
                    <a:pt x="1186522" y="596124"/>
                  </a:lnTo>
                  <a:lnTo>
                    <a:pt x="1216759" y="547889"/>
                  </a:lnTo>
                  <a:lnTo>
                    <a:pt x="1243399" y="498207"/>
                  </a:lnTo>
                  <a:lnTo>
                    <a:pt x="1267881" y="447089"/>
                  </a:lnTo>
                  <a:lnTo>
                    <a:pt x="1289481" y="394524"/>
                  </a:lnTo>
                  <a:lnTo>
                    <a:pt x="1308201" y="341248"/>
                  </a:lnTo>
                  <a:lnTo>
                    <a:pt x="1324762" y="286536"/>
                  </a:lnTo>
                  <a:lnTo>
                    <a:pt x="1337716" y="231812"/>
                  </a:lnTo>
                  <a:lnTo>
                    <a:pt x="1347800" y="175652"/>
                  </a:lnTo>
                  <a:lnTo>
                    <a:pt x="1355725" y="119493"/>
                  </a:lnTo>
                  <a:lnTo>
                    <a:pt x="1360043" y="63334"/>
                  </a:lnTo>
                  <a:lnTo>
                    <a:pt x="1361478" y="6450"/>
                  </a:lnTo>
                  <a:lnTo>
                    <a:pt x="1362202" y="6450"/>
                  </a:lnTo>
                  <a:lnTo>
                    <a:pt x="1362037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2" y="6450"/>
                  </a:lnTo>
                  <a:lnTo>
                    <a:pt x="1361478" y="6450"/>
                  </a:lnTo>
                  <a:lnTo>
                    <a:pt x="1360043" y="63334"/>
                  </a:lnTo>
                  <a:lnTo>
                    <a:pt x="1355725" y="119493"/>
                  </a:lnTo>
                  <a:lnTo>
                    <a:pt x="1347800" y="175652"/>
                  </a:lnTo>
                  <a:lnTo>
                    <a:pt x="1337716" y="231812"/>
                  </a:lnTo>
                  <a:lnTo>
                    <a:pt x="1324762" y="286536"/>
                  </a:lnTo>
                  <a:lnTo>
                    <a:pt x="1308201" y="341248"/>
                  </a:lnTo>
                  <a:lnTo>
                    <a:pt x="1289481" y="394524"/>
                  </a:lnTo>
                  <a:lnTo>
                    <a:pt x="1267881" y="447089"/>
                  </a:lnTo>
                  <a:lnTo>
                    <a:pt x="1243399" y="498207"/>
                  </a:lnTo>
                  <a:lnTo>
                    <a:pt x="1216759" y="547889"/>
                  </a:lnTo>
                  <a:lnTo>
                    <a:pt x="1186522" y="596124"/>
                  </a:lnTo>
                  <a:lnTo>
                    <a:pt x="1154841" y="642923"/>
                  </a:lnTo>
                  <a:lnTo>
                    <a:pt x="1120283" y="688288"/>
                  </a:lnTo>
                  <a:lnTo>
                    <a:pt x="1083562" y="731481"/>
                  </a:lnTo>
                  <a:lnTo>
                    <a:pt x="1044684" y="772527"/>
                  </a:lnTo>
                  <a:lnTo>
                    <a:pt x="1002922" y="811402"/>
                  </a:lnTo>
                  <a:lnTo>
                    <a:pt x="960447" y="848117"/>
                  </a:lnTo>
                  <a:lnTo>
                    <a:pt x="915084" y="882687"/>
                  </a:lnTo>
                  <a:lnTo>
                    <a:pt x="868287" y="915084"/>
                  </a:lnTo>
                  <a:lnTo>
                    <a:pt x="820047" y="944599"/>
                  </a:lnTo>
                  <a:lnTo>
                    <a:pt x="770369" y="971955"/>
                  </a:lnTo>
                  <a:lnTo>
                    <a:pt x="719246" y="996441"/>
                  </a:lnTo>
                  <a:lnTo>
                    <a:pt x="666690" y="1018043"/>
                  </a:lnTo>
                  <a:lnTo>
                    <a:pt x="613410" y="1036763"/>
                  </a:lnTo>
                  <a:lnTo>
                    <a:pt x="558690" y="1053324"/>
                  </a:lnTo>
                  <a:lnTo>
                    <a:pt x="503971" y="1066278"/>
                  </a:lnTo>
                  <a:lnTo>
                    <a:pt x="447813" y="1076362"/>
                  </a:lnTo>
                  <a:lnTo>
                    <a:pt x="391651" y="1084274"/>
                  </a:lnTo>
                  <a:lnTo>
                    <a:pt x="335493" y="1088605"/>
                  </a:lnTo>
                  <a:lnTo>
                    <a:pt x="278616" y="1090040"/>
                  </a:lnTo>
                  <a:lnTo>
                    <a:pt x="278616" y="1089316"/>
                  </a:lnTo>
                  <a:lnTo>
                    <a:pt x="221734" y="1087881"/>
                  </a:lnTo>
                  <a:lnTo>
                    <a:pt x="165576" y="1083563"/>
                  </a:lnTo>
                  <a:lnTo>
                    <a:pt x="109418" y="1075638"/>
                  </a:lnTo>
                  <a:lnTo>
                    <a:pt x="53260" y="1065554"/>
                  </a:lnTo>
                  <a:lnTo>
                    <a:pt x="0" y="105294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2" y="6450"/>
                  </a:lnTo>
                  <a:lnTo>
                    <a:pt x="1361478" y="6450"/>
                  </a:lnTo>
                  <a:lnTo>
                    <a:pt x="1360043" y="63334"/>
                  </a:lnTo>
                  <a:lnTo>
                    <a:pt x="1355725" y="119493"/>
                  </a:lnTo>
                  <a:lnTo>
                    <a:pt x="1347800" y="175652"/>
                  </a:lnTo>
                  <a:lnTo>
                    <a:pt x="1337716" y="231812"/>
                  </a:lnTo>
                  <a:lnTo>
                    <a:pt x="1324762" y="286536"/>
                  </a:lnTo>
                  <a:lnTo>
                    <a:pt x="1308201" y="341248"/>
                  </a:lnTo>
                  <a:lnTo>
                    <a:pt x="1289481" y="394524"/>
                  </a:lnTo>
                  <a:lnTo>
                    <a:pt x="1267881" y="447089"/>
                  </a:lnTo>
                  <a:lnTo>
                    <a:pt x="1243399" y="498207"/>
                  </a:lnTo>
                  <a:lnTo>
                    <a:pt x="1216759" y="547889"/>
                  </a:lnTo>
                  <a:lnTo>
                    <a:pt x="1186522" y="596124"/>
                  </a:lnTo>
                  <a:lnTo>
                    <a:pt x="1154841" y="642923"/>
                  </a:lnTo>
                  <a:lnTo>
                    <a:pt x="1120283" y="688288"/>
                  </a:lnTo>
                  <a:lnTo>
                    <a:pt x="1083562" y="731481"/>
                  </a:lnTo>
                  <a:lnTo>
                    <a:pt x="1044684" y="772527"/>
                  </a:lnTo>
                  <a:lnTo>
                    <a:pt x="1002922" y="811402"/>
                  </a:lnTo>
                  <a:lnTo>
                    <a:pt x="960447" y="848117"/>
                  </a:lnTo>
                  <a:lnTo>
                    <a:pt x="915084" y="882687"/>
                  </a:lnTo>
                  <a:lnTo>
                    <a:pt x="868287" y="915084"/>
                  </a:lnTo>
                  <a:lnTo>
                    <a:pt x="820047" y="944599"/>
                  </a:lnTo>
                  <a:lnTo>
                    <a:pt x="770369" y="971955"/>
                  </a:lnTo>
                  <a:lnTo>
                    <a:pt x="719246" y="996441"/>
                  </a:lnTo>
                  <a:lnTo>
                    <a:pt x="666690" y="1018043"/>
                  </a:lnTo>
                  <a:lnTo>
                    <a:pt x="613410" y="1036763"/>
                  </a:lnTo>
                  <a:lnTo>
                    <a:pt x="558690" y="1053324"/>
                  </a:lnTo>
                  <a:lnTo>
                    <a:pt x="503971" y="1066278"/>
                  </a:lnTo>
                  <a:lnTo>
                    <a:pt x="447813" y="1076362"/>
                  </a:lnTo>
                  <a:lnTo>
                    <a:pt x="391651" y="1084274"/>
                  </a:lnTo>
                  <a:lnTo>
                    <a:pt x="335493" y="1088605"/>
                  </a:lnTo>
                  <a:lnTo>
                    <a:pt x="278616" y="1090040"/>
                  </a:lnTo>
                  <a:lnTo>
                    <a:pt x="278616" y="1089316"/>
                  </a:lnTo>
                  <a:lnTo>
                    <a:pt x="221734" y="1087881"/>
                  </a:lnTo>
                  <a:lnTo>
                    <a:pt x="165576" y="1083563"/>
                  </a:lnTo>
                  <a:lnTo>
                    <a:pt x="109418" y="1075638"/>
                  </a:lnTo>
                  <a:lnTo>
                    <a:pt x="53260" y="1065554"/>
                  </a:lnTo>
                  <a:lnTo>
                    <a:pt x="0" y="1052945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3759941" y="5695035"/>
            <a:ext cx="4528185" cy="4592320"/>
          </a:xfrm>
          <a:custGeom>
            <a:avLst/>
            <a:gdLst/>
            <a:ahLst/>
            <a:cxnLst/>
            <a:rect l="l" t="t" r="r" b="b"/>
            <a:pathLst>
              <a:path w="4528184" h="4592320">
                <a:moveTo>
                  <a:pt x="0" y="2889288"/>
                </a:moveTo>
                <a:lnTo>
                  <a:pt x="3556" y="2738094"/>
                </a:lnTo>
                <a:lnTo>
                  <a:pt x="15875" y="2587612"/>
                </a:lnTo>
                <a:lnTo>
                  <a:pt x="35306" y="2437142"/>
                </a:lnTo>
                <a:lnTo>
                  <a:pt x="63373" y="2288819"/>
                </a:lnTo>
                <a:lnTo>
                  <a:pt x="98679" y="2141220"/>
                </a:lnTo>
                <a:lnTo>
                  <a:pt x="141097" y="1996503"/>
                </a:lnTo>
                <a:lnTo>
                  <a:pt x="192278" y="1853946"/>
                </a:lnTo>
                <a:lnTo>
                  <a:pt x="249809" y="1714271"/>
                </a:lnTo>
                <a:lnTo>
                  <a:pt x="314579" y="1577479"/>
                </a:lnTo>
                <a:lnTo>
                  <a:pt x="387350" y="1444282"/>
                </a:lnTo>
                <a:lnTo>
                  <a:pt x="465836" y="1315402"/>
                </a:lnTo>
                <a:lnTo>
                  <a:pt x="551561" y="1190853"/>
                </a:lnTo>
                <a:lnTo>
                  <a:pt x="643636" y="1071333"/>
                </a:lnTo>
                <a:lnTo>
                  <a:pt x="742315" y="956132"/>
                </a:lnTo>
                <a:lnTo>
                  <a:pt x="845947" y="845972"/>
                </a:lnTo>
                <a:lnTo>
                  <a:pt x="956183" y="742302"/>
                </a:lnTo>
                <a:lnTo>
                  <a:pt x="1071372" y="643661"/>
                </a:lnTo>
                <a:lnTo>
                  <a:pt x="1190879" y="551497"/>
                </a:lnTo>
                <a:lnTo>
                  <a:pt x="1315339" y="465823"/>
                </a:lnTo>
                <a:lnTo>
                  <a:pt x="1445006" y="387350"/>
                </a:lnTo>
                <a:lnTo>
                  <a:pt x="1577467" y="314629"/>
                </a:lnTo>
                <a:lnTo>
                  <a:pt x="1714246" y="249821"/>
                </a:lnTo>
                <a:lnTo>
                  <a:pt x="1853946" y="192227"/>
                </a:lnTo>
                <a:lnTo>
                  <a:pt x="1996440" y="141109"/>
                </a:lnTo>
                <a:lnTo>
                  <a:pt x="2141220" y="98628"/>
                </a:lnTo>
                <a:lnTo>
                  <a:pt x="2288794" y="63360"/>
                </a:lnTo>
                <a:lnTo>
                  <a:pt x="2437130" y="35280"/>
                </a:lnTo>
                <a:lnTo>
                  <a:pt x="2587625" y="15836"/>
                </a:lnTo>
                <a:lnTo>
                  <a:pt x="2738120" y="3594"/>
                </a:lnTo>
                <a:lnTo>
                  <a:pt x="2889250" y="0"/>
                </a:lnTo>
                <a:lnTo>
                  <a:pt x="3040507" y="3594"/>
                </a:lnTo>
                <a:lnTo>
                  <a:pt x="3191002" y="15836"/>
                </a:lnTo>
                <a:lnTo>
                  <a:pt x="3341370" y="35280"/>
                </a:lnTo>
                <a:lnTo>
                  <a:pt x="3489706" y="63360"/>
                </a:lnTo>
                <a:lnTo>
                  <a:pt x="3637407" y="98628"/>
                </a:lnTo>
                <a:lnTo>
                  <a:pt x="3782060" y="141109"/>
                </a:lnTo>
                <a:lnTo>
                  <a:pt x="3924681" y="192227"/>
                </a:lnTo>
                <a:lnTo>
                  <a:pt x="4064254" y="249821"/>
                </a:lnTo>
                <a:lnTo>
                  <a:pt x="4201033" y="314629"/>
                </a:lnTo>
                <a:lnTo>
                  <a:pt x="4334256" y="387350"/>
                </a:lnTo>
                <a:lnTo>
                  <a:pt x="4463161" y="465823"/>
                </a:lnTo>
                <a:lnTo>
                  <a:pt x="4528018" y="510423"/>
                </a:lnTo>
              </a:path>
              <a:path w="4528184" h="4592320">
                <a:moveTo>
                  <a:pt x="555996" y="4591962"/>
                </a:moveTo>
                <a:lnTo>
                  <a:pt x="466598" y="4462447"/>
                </a:lnTo>
                <a:lnTo>
                  <a:pt x="387350" y="4333571"/>
                </a:lnTo>
                <a:lnTo>
                  <a:pt x="315341" y="4200375"/>
                </a:lnTo>
                <a:lnTo>
                  <a:pt x="249809" y="4064297"/>
                </a:lnTo>
                <a:lnTo>
                  <a:pt x="192278" y="3924622"/>
                </a:lnTo>
                <a:lnTo>
                  <a:pt x="141859" y="3782065"/>
                </a:lnTo>
                <a:lnTo>
                  <a:pt x="98679" y="3636629"/>
                </a:lnTo>
                <a:lnTo>
                  <a:pt x="63373" y="3489751"/>
                </a:lnTo>
                <a:lnTo>
                  <a:pt x="35941" y="3341433"/>
                </a:lnTo>
                <a:lnTo>
                  <a:pt x="15875" y="3190963"/>
                </a:lnTo>
                <a:lnTo>
                  <a:pt x="4318" y="3040481"/>
                </a:lnTo>
                <a:lnTo>
                  <a:pt x="0" y="2889288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9739303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2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28643" y="2356999"/>
            <a:ext cx="6338570" cy="67851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27100" marR="5080" lvl="2">
              <a:lnSpc>
                <a:spcPct val="99600"/>
              </a:lnSpc>
              <a:spcBef>
                <a:spcPts val="110"/>
              </a:spcBef>
            </a:pPr>
            <a:r>
              <a:rPr sz="4000" spc="17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4000" spc="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40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4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40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1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4000" spc="1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4000" spc="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rs</a:t>
            </a:r>
            <a:r>
              <a:rPr sz="4000" spc="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4000" spc="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4000" spc="5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4000" spc="-6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4000" spc="-1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1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4000" spc="-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4000" spc="5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v</a:t>
            </a:r>
            <a:r>
              <a:rPr sz="4000" spc="9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4000" spc="-20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l,</a:t>
            </a:r>
            <a:r>
              <a:rPr sz="40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-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4000" spc="-5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4000" spc="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div</a:t>
            </a:r>
            <a:r>
              <a:rPr sz="4000" spc="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idua</a:t>
            </a:r>
            <a:r>
              <a:rPr sz="4000" spc="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ls</a:t>
            </a:r>
            <a:r>
              <a:rPr sz="40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17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u</a:t>
            </a:r>
            <a:r>
              <a:rPr sz="4000" spc="1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4000" spc="9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40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39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4000" spc="-1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4000" spc="-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4000" spc="-1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4000" spc="1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4000" spc="1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4000" spc="1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4000" spc="-1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ft  </a:t>
            </a:r>
            <a:r>
              <a:rPr sz="4000" spc="29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4000" spc="1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4000" spc="-1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4000" spc="15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40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-1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f</a:t>
            </a:r>
            <a:r>
              <a:rPr sz="4000" spc="1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4000" spc="-9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4000" spc="-17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b="1" spc="-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j</a:t>
            </a:r>
            <a:r>
              <a:rPr sz="4000" b="1" spc="-10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4000" b="1" spc="5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u</a:t>
            </a:r>
            <a:r>
              <a:rPr sz="4000" b="1" spc="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rn</a:t>
            </a:r>
            <a:r>
              <a:rPr sz="4000" b="1" spc="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4000" b="1" spc="10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ls</a:t>
            </a:r>
            <a:r>
              <a:rPr sz="4000" spc="-34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,</a:t>
            </a:r>
            <a:r>
              <a:rPr sz="40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b="1" spc="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4000" b="1" spc="5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4000" b="1" spc="-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4000" b="1" spc="-5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4000" b="1" spc="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er</a:t>
            </a:r>
            <a:r>
              <a:rPr sz="4000" b="1" spc="2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4000" spc="-34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,</a:t>
            </a:r>
            <a:r>
              <a:rPr sz="40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4000" spc="1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nd</a:t>
            </a:r>
            <a:r>
              <a:rPr sz="40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b="1" spc="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4000" b="1" spc="-1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4000" b="1" spc="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4000" b="1" spc="5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4000" b="1" spc="-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4000" b="1" spc="-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4000" b="1" spc="-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v</a:t>
            </a:r>
            <a:r>
              <a:rPr sz="4000" b="1" spc="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  </a:t>
            </a:r>
            <a:r>
              <a:rPr sz="4000" b="1" spc="12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w</a:t>
            </a:r>
            <a:r>
              <a:rPr sz="4000" b="1" spc="-5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riti</a:t>
            </a:r>
            <a:r>
              <a:rPr sz="4000" b="1" spc="-9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4000" b="1" spc="31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g</a:t>
            </a:r>
            <a:r>
              <a:rPr sz="4000" spc="-4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.</a:t>
            </a:r>
            <a:r>
              <a:rPr sz="4000" spc="-1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8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The</a:t>
            </a:r>
            <a:r>
              <a:rPr sz="40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4000" spc="1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4000" spc="1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4000" spc="-2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li</a:t>
            </a:r>
            <a:r>
              <a:rPr sz="4000" spc="-5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4000" spc="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4000" spc="-5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ti</a:t>
            </a:r>
            <a:r>
              <a:rPr sz="4000" spc="-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4000" spc="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40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1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4000" spc="-1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4000" spc="9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4000" spc="2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vi</a:t>
            </a:r>
            <a:r>
              <a:rPr sz="4000" spc="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4000" spc="9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4000" spc="18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40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4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40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1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4000" spc="-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4000" spc="-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4000" spc="-13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4000" spc="-16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f</a:t>
            </a:r>
            <a:r>
              <a:rPr sz="4000" spc="6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orm  </a:t>
            </a:r>
            <a:r>
              <a:rPr sz="4000" spc="-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for </a:t>
            </a:r>
            <a:r>
              <a:rPr sz="4000" spc="5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self-expression </a:t>
            </a:r>
            <a:r>
              <a:rPr sz="4000" spc="9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and </a:t>
            </a:r>
            <a:r>
              <a:rPr sz="4000" spc="1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organization </a:t>
            </a:r>
            <a:r>
              <a:rPr sz="4000" spc="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of </a:t>
            </a:r>
            <a:r>
              <a:rPr sz="4000" spc="1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7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thoughts</a:t>
            </a:r>
            <a:r>
              <a:rPr sz="4000" spc="-1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-4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in</a:t>
            </a:r>
            <a:r>
              <a:rPr sz="4000" spc="-1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4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4000" spc="-114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2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structured</a:t>
            </a:r>
            <a:r>
              <a:rPr sz="4000" spc="-120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000" spc="-35" dirty="0">
                <a:solidFill>
                  <a:schemeClr val="bg1">
                    <a:lumMod val="10000"/>
                    <a:lumOff val="90000"/>
                  </a:schemeClr>
                </a:solidFill>
                <a:latin typeface="Trebuchet MS"/>
                <a:cs typeface="Trebuchet MS"/>
              </a:rPr>
              <a:t>manner.</a:t>
            </a:r>
            <a:endParaRPr sz="4000" dirty="0">
              <a:solidFill>
                <a:schemeClr val="bg1">
                  <a:lumMod val="10000"/>
                  <a:lumOff val="9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031680" y="1051394"/>
            <a:ext cx="648716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8500" indent="-6858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5200" spc="-515" dirty="0"/>
              <a:t>P</a:t>
            </a:r>
            <a:r>
              <a:rPr sz="5200" spc="-640" dirty="0"/>
              <a:t>E</a:t>
            </a:r>
            <a:r>
              <a:rPr sz="5200" spc="-590" dirty="0"/>
              <a:t>R</a:t>
            </a:r>
            <a:r>
              <a:rPr sz="5200" spc="-875" dirty="0"/>
              <a:t>S</a:t>
            </a:r>
            <a:r>
              <a:rPr sz="5200" spc="-250" dirty="0"/>
              <a:t>O</a:t>
            </a:r>
            <a:r>
              <a:rPr sz="5200" spc="-25" dirty="0"/>
              <a:t>N</a:t>
            </a:r>
            <a:r>
              <a:rPr sz="5200" spc="-290" dirty="0"/>
              <a:t>A</a:t>
            </a:r>
            <a:r>
              <a:rPr sz="5200" spc="-380" dirty="0"/>
              <a:t>L</a:t>
            </a:r>
            <a:r>
              <a:rPr sz="5200" spc="-135" dirty="0"/>
              <a:t> </a:t>
            </a:r>
            <a:r>
              <a:rPr sz="5200" spc="-60" dirty="0"/>
              <a:t>U</a:t>
            </a:r>
            <a:r>
              <a:rPr sz="5200" spc="-875" dirty="0"/>
              <a:t>S</a:t>
            </a:r>
            <a:r>
              <a:rPr sz="5200" spc="-635" dirty="0"/>
              <a:t>E</a:t>
            </a:r>
            <a:r>
              <a:rPr sz="5200" spc="-135" dirty="0"/>
              <a:t> </a:t>
            </a:r>
            <a:r>
              <a:rPr sz="5200" spc="-545" dirty="0"/>
              <a:t>C</a:t>
            </a:r>
            <a:r>
              <a:rPr sz="5200" spc="-290" dirty="0"/>
              <a:t>A</a:t>
            </a:r>
            <a:r>
              <a:rPr sz="5200" spc="-875" dirty="0"/>
              <a:t>S</a:t>
            </a:r>
            <a:r>
              <a:rPr sz="5200" spc="-640" dirty="0"/>
              <a:t>E</a:t>
            </a:r>
            <a:r>
              <a:rPr sz="5200" spc="-869" dirty="0"/>
              <a:t>S</a:t>
            </a:r>
            <a:endParaRPr sz="5200" dirty="0"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3610" y="2388489"/>
            <a:ext cx="6210300" cy="65246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127" cy="10287355"/>
            <a:chOff x="0" y="0"/>
            <a:chExt cx="18288127" cy="10287355"/>
          </a:xfrm>
        </p:grpSpPr>
        <p:sp>
          <p:nvSpPr>
            <p:cNvPr id="4" name="object 4"/>
            <p:cNvSpPr/>
            <p:nvPr/>
          </p:nvSpPr>
          <p:spPr>
            <a:xfrm>
              <a:off x="0" y="9739303"/>
              <a:ext cx="18288000" cy="1905"/>
            </a:xfrm>
            <a:custGeom>
              <a:avLst/>
              <a:gdLst/>
              <a:ahLst/>
              <a:cxnLst/>
              <a:rect l="l" t="t" r="r" b="b"/>
              <a:pathLst>
                <a:path w="18288000" h="1904">
                  <a:moveTo>
                    <a:pt x="18287999" y="1432"/>
                  </a:moveTo>
                  <a:lnTo>
                    <a:pt x="0" y="0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31213" y="8471927"/>
              <a:ext cx="12013167" cy="1395733"/>
            </a:xfrm>
            <a:custGeom>
              <a:avLst/>
              <a:gdLst/>
              <a:ahLst/>
              <a:cxnLst/>
              <a:rect l="l" t="t" r="r" b="b"/>
              <a:pathLst>
                <a:path w="4114165" h="10287000">
                  <a:moveTo>
                    <a:pt x="3237770" y="0"/>
                  </a:moveTo>
                  <a:lnTo>
                    <a:pt x="3337771" y="196531"/>
                  </a:lnTo>
                  <a:lnTo>
                    <a:pt x="3420575" y="370763"/>
                  </a:lnTo>
                  <a:lnTo>
                    <a:pt x="3498337" y="546454"/>
                  </a:lnTo>
                  <a:lnTo>
                    <a:pt x="3572492" y="723569"/>
                  </a:lnTo>
                  <a:lnTo>
                    <a:pt x="3641606" y="903566"/>
                  </a:lnTo>
                  <a:lnTo>
                    <a:pt x="3705690" y="1084287"/>
                  </a:lnTo>
                  <a:lnTo>
                    <a:pt x="3765443" y="1267167"/>
                  </a:lnTo>
                  <a:lnTo>
                    <a:pt x="3820892" y="1451482"/>
                  </a:lnTo>
                  <a:lnTo>
                    <a:pt x="3871285" y="1637245"/>
                  </a:lnTo>
                  <a:lnTo>
                    <a:pt x="3917374" y="1823719"/>
                  </a:lnTo>
                  <a:lnTo>
                    <a:pt x="3958407" y="2011641"/>
                  </a:lnTo>
                  <a:lnTo>
                    <a:pt x="3994412" y="2200274"/>
                  </a:lnTo>
                  <a:lnTo>
                    <a:pt x="4026086" y="2390355"/>
                  </a:lnTo>
                  <a:lnTo>
                    <a:pt x="4052730" y="2580436"/>
                  </a:lnTo>
                  <a:lnTo>
                    <a:pt x="4075044" y="2771228"/>
                  </a:lnTo>
                  <a:lnTo>
                    <a:pt x="4091605" y="2962744"/>
                  </a:lnTo>
                  <a:lnTo>
                    <a:pt x="4103848" y="3154984"/>
                  </a:lnTo>
                  <a:lnTo>
                    <a:pt x="4111773" y="3347224"/>
                  </a:lnTo>
                  <a:lnTo>
                    <a:pt x="4113932" y="3539463"/>
                  </a:lnTo>
                  <a:lnTo>
                    <a:pt x="4111773" y="3731703"/>
                  </a:lnTo>
                  <a:lnTo>
                    <a:pt x="4103848" y="3923943"/>
                  </a:lnTo>
                  <a:lnTo>
                    <a:pt x="4092329" y="4116183"/>
                  </a:lnTo>
                  <a:lnTo>
                    <a:pt x="4075044" y="4307699"/>
                  </a:lnTo>
                  <a:lnTo>
                    <a:pt x="4053441" y="4498504"/>
                  </a:lnTo>
                  <a:lnTo>
                    <a:pt x="4026086" y="4688585"/>
                  </a:lnTo>
                  <a:lnTo>
                    <a:pt x="3995136" y="4878653"/>
                  </a:lnTo>
                  <a:lnTo>
                    <a:pt x="3958407" y="5067299"/>
                  </a:lnTo>
                  <a:lnTo>
                    <a:pt x="3917374" y="5255208"/>
                  </a:lnTo>
                  <a:lnTo>
                    <a:pt x="3871285" y="5441695"/>
                  </a:lnTo>
                  <a:lnTo>
                    <a:pt x="3820892" y="5627445"/>
                  </a:lnTo>
                  <a:lnTo>
                    <a:pt x="3766167" y="5811773"/>
                  </a:lnTo>
                  <a:lnTo>
                    <a:pt x="3705690" y="5994653"/>
                  </a:lnTo>
                  <a:lnTo>
                    <a:pt x="3641606" y="6175361"/>
                  </a:lnTo>
                  <a:lnTo>
                    <a:pt x="3572492" y="6355358"/>
                  </a:lnTo>
                  <a:lnTo>
                    <a:pt x="3499048" y="6532485"/>
                  </a:lnTo>
                  <a:lnTo>
                    <a:pt x="3420575" y="6708888"/>
                  </a:lnTo>
                  <a:lnTo>
                    <a:pt x="3338495" y="6882408"/>
                  </a:lnTo>
                  <a:lnTo>
                    <a:pt x="3251373" y="7053757"/>
                  </a:lnTo>
                  <a:lnTo>
                    <a:pt x="3159933" y="7222959"/>
                  </a:lnTo>
                  <a:lnTo>
                    <a:pt x="3064899" y="7390002"/>
                  </a:lnTo>
                  <a:lnTo>
                    <a:pt x="2964823" y="7554873"/>
                  </a:lnTo>
                  <a:lnTo>
                    <a:pt x="2861140" y="7716151"/>
                  </a:lnTo>
                  <a:lnTo>
                    <a:pt x="2753863" y="7875993"/>
                  </a:lnTo>
                  <a:lnTo>
                    <a:pt x="2641544" y="8032241"/>
                  </a:lnTo>
                  <a:lnTo>
                    <a:pt x="2525619" y="8185593"/>
                  </a:lnTo>
                  <a:lnTo>
                    <a:pt x="2406099" y="8336076"/>
                  </a:lnTo>
                  <a:lnTo>
                    <a:pt x="2282985" y="8483675"/>
                  </a:lnTo>
                  <a:lnTo>
                    <a:pt x="2155541" y="8628392"/>
                  </a:lnTo>
                  <a:lnTo>
                    <a:pt x="2025226" y="8768790"/>
                  </a:lnTo>
                  <a:lnTo>
                    <a:pt x="1890581" y="8907030"/>
                  </a:lnTo>
                  <a:lnTo>
                    <a:pt x="1753065" y="9040949"/>
                  </a:lnTo>
                  <a:lnTo>
                    <a:pt x="1611943" y="9171986"/>
                  </a:lnTo>
                  <a:lnTo>
                    <a:pt x="1467950" y="9298704"/>
                  </a:lnTo>
                  <a:lnTo>
                    <a:pt x="1320351" y="9422544"/>
                  </a:lnTo>
                  <a:lnTo>
                    <a:pt x="1169868" y="9542063"/>
                  </a:lnTo>
                  <a:lnTo>
                    <a:pt x="1016503" y="9657984"/>
                  </a:lnTo>
                  <a:lnTo>
                    <a:pt x="859544" y="9769581"/>
                  </a:lnTo>
                  <a:lnTo>
                    <a:pt x="700438" y="9877580"/>
                  </a:lnTo>
                  <a:lnTo>
                    <a:pt x="538437" y="9981259"/>
                  </a:lnTo>
                  <a:lnTo>
                    <a:pt x="374277" y="10080621"/>
                  </a:lnTo>
                  <a:lnTo>
                    <a:pt x="207234" y="10176378"/>
                  </a:lnTo>
                  <a:lnTo>
                    <a:pt x="38038" y="10267818"/>
                  </a:lnTo>
                  <a:lnTo>
                    <a:pt x="0" y="10286997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2399030" cy="7698740"/>
            </a:xfrm>
            <a:custGeom>
              <a:avLst/>
              <a:gdLst/>
              <a:ahLst/>
              <a:cxnLst/>
              <a:rect l="l" t="t" r="r" b="b"/>
              <a:pathLst>
                <a:path w="2399030" h="7698740">
                  <a:moveTo>
                    <a:pt x="841334" y="0"/>
                  </a:moveTo>
                  <a:lnTo>
                    <a:pt x="0" y="0"/>
                  </a:lnTo>
                  <a:lnTo>
                    <a:pt x="0" y="7698346"/>
                  </a:lnTo>
                  <a:lnTo>
                    <a:pt x="136009" y="7617523"/>
                  </a:lnTo>
                  <a:lnTo>
                    <a:pt x="238249" y="7552003"/>
                  </a:lnTo>
                  <a:lnTo>
                    <a:pt x="339050" y="7483601"/>
                  </a:lnTo>
                  <a:lnTo>
                    <a:pt x="437689" y="7412316"/>
                  </a:lnTo>
                  <a:lnTo>
                    <a:pt x="534888" y="7339596"/>
                  </a:lnTo>
                  <a:lnTo>
                    <a:pt x="630643" y="7264005"/>
                  </a:lnTo>
                  <a:lnTo>
                    <a:pt x="723527" y="7185519"/>
                  </a:lnTo>
                  <a:lnTo>
                    <a:pt x="814962" y="7104887"/>
                  </a:lnTo>
                  <a:lnTo>
                    <a:pt x="904245" y="7022083"/>
                  </a:lnTo>
                  <a:lnTo>
                    <a:pt x="991364" y="6937120"/>
                  </a:lnTo>
                  <a:lnTo>
                    <a:pt x="1076325" y="6850011"/>
                  </a:lnTo>
                  <a:lnTo>
                    <a:pt x="1159122" y="6760717"/>
                  </a:lnTo>
                  <a:lnTo>
                    <a:pt x="1239762" y="6670001"/>
                  </a:lnTo>
                  <a:lnTo>
                    <a:pt x="1317523" y="6576402"/>
                  </a:lnTo>
                  <a:lnTo>
                    <a:pt x="1393126" y="6481368"/>
                  </a:lnTo>
                  <a:lnTo>
                    <a:pt x="1466557" y="6384162"/>
                  </a:lnTo>
                  <a:lnTo>
                    <a:pt x="1537119" y="6284810"/>
                  </a:lnTo>
                  <a:lnTo>
                    <a:pt x="1605521" y="6184010"/>
                  </a:lnTo>
                  <a:lnTo>
                    <a:pt x="1671040" y="6081775"/>
                  </a:lnTo>
                  <a:lnTo>
                    <a:pt x="1734400" y="5977368"/>
                  </a:lnTo>
                  <a:lnTo>
                    <a:pt x="1794878" y="5872250"/>
                  </a:lnTo>
                  <a:lnTo>
                    <a:pt x="1852472" y="5764973"/>
                  </a:lnTo>
                  <a:lnTo>
                    <a:pt x="1907197" y="5656249"/>
                  </a:lnTo>
                  <a:lnTo>
                    <a:pt x="1959762" y="5546089"/>
                  </a:lnTo>
                  <a:lnTo>
                    <a:pt x="2008720" y="5435218"/>
                  </a:lnTo>
                  <a:lnTo>
                    <a:pt x="2055520" y="5322899"/>
                  </a:lnTo>
                  <a:lnTo>
                    <a:pt x="2099437" y="5209133"/>
                  </a:lnTo>
                  <a:lnTo>
                    <a:pt x="2139759" y="5094655"/>
                  </a:lnTo>
                  <a:lnTo>
                    <a:pt x="2177910" y="4978729"/>
                  </a:lnTo>
                  <a:lnTo>
                    <a:pt x="2213190" y="4862092"/>
                  </a:lnTo>
                  <a:lnTo>
                    <a:pt x="2244877" y="4744732"/>
                  </a:lnTo>
                  <a:lnTo>
                    <a:pt x="2273681" y="4626660"/>
                  </a:lnTo>
                  <a:lnTo>
                    <a:pt x="2299589" y="4507864"/>
                  </a:lnTo>
                  <a:lnTo>
                    <a:pt x="2322639" y="4388344"/>
                  </a:lnTo>
                  <a:lnTo>
                    <a:pt x="2342794" y="4268101"/>
                  </a:lnTo>
                  <a:lnTo>
                    <a:pt x="2360079" y="4147857"/>
                  </a:lnTo>
                  <a:lnTo>
                    <a:pt x="2373757" y="4026902"/>
                  </a:lnTo>
                  <a:lnTo>
                    <a:pt x="2384552" y="3905947"/>
                  </a:lnTo>
                  <a:lnTo>
                    <a:pt x="2391752" y="3784269"/>
                  </a:lnTo>
                  <a:lnTo>
                    <a:pt x="2396794" y="3662590"/>
                  </a:lnTo>
                  <a:lnTo>
                    <a:pt x="2398242" y="3540911"/>
                  </a:lnTo>
                  <a:lnTo>
                    <a:pt x="2398953" y="3540911"/>
                  </a:lnTo>
                  <a:lnTo>
                    <a:pt x="2397506" y="3419233"/>
                  </a:lnTo>
                  <a:lnTo>
                    <a:pt x="2392476" y="3297541"/>
                  </a:lnTo>
                  <a:lnTo>
                    <a:pt x="2385275" y="3175875"/>
                  </a:lnTo>
                  <a:lnTo>
                    <a:pt x="2374468" y="3054908"/>
                  </a:lnTo>
                  <a:lnTo>
                    <a:pt x="2360790" y="2933953"/>
                  </a:lnTo>
                  <a:lnTo>
                    <a:pt x="2343518" y="2813709"/>
                  </a:lnTo>
                  <a:lnTo>
                    <a:pt x="2323350" y="2693478"/>
                  </a:lnTo>
                  <a:lnTo>
                    <a:pt x="2300312" y="2573959"/>
                  </a:lnTo>
                  <a:lnTo>
                    <a:pt x="2274392" y="2455150"/>
                  </a:lnTo>
                  <a:lnTo>
                    <a:pt x="2245588" y="2337078"/>
                  </a:lnTo>
                  <a:lnTo>
                    <a:pt x="2213914" y="2219718"/>
                  </a:lnTo>
                  <a:lnTo>
                    <a:pt x="2178634" y="2103081"/>
                  </a:lnTo>
                  <a:lnTo>
                    <a:pt x="2140470" y="1987155"/>
                  </a:lnTo>
                  <a:lnTo>
                    <a:pt x="2100160" y="1872677"/>
                  </a:lnTo>
                  <a:lnTo>
                    <a:pt x="2056231" y="1758911"/>
                  </a:lnTo>
                  <a:lnTo>
                    <a:pt x="2009432" y="1646605"/>
                  </a:lnTo>
                  <a:lnTo>
                    <a:pt x="1960473" y="1534997"/>
                  </a:lnTo>
                  <a:lnTo>
                    <a:pt x="1907921" y="1425561"/>
                  </a:lnTo>
                  <a:lnTo>
                    <a:pt x="1853196" y="1316849"/>
                  </a:lnTo>
                  <a:lnTo>
                    <a:pt x="1795602" y="1209560"/>
                  </a:lnTo>
                  <a:lnTo>
                    <a:pt x="1735112" y="1103718"/>
                  </a:lnTo>
                  <a:lnTo>
                    <a:pt x="1671764" y="1000048"/>
                  </a:lnTo>
                  <a:lnTo>
                    <a:pt x="1606232" y="897089"/>
                  </a:lnTo>
                  <a:lnTo>
                    <a:pt x="1537843" y="796289"/>
                  </a:lnTo>
                  <a:lnTo>
                    <a:pt x="1467281" y="697648"/>
                  </a:lnTo>
                  <a:lnTo>
                    <a:pt x="1393837" y="600455"/>
                  </a:lnTo>
                  <a:lnTo>
                    <a:pt x="1318234" y="505408"/>
                  </a:lnTo>
                  <a:lnTo>
                    <a:pt x="1239762" y="411809"/>
                  </a:lnTo>
                  <a:lnTo>
                    <a:pt x="1159842" y="320369"/>
                  </a:lnTo>
                  <a:lnTo>
                    <a:pt x="1077043" y="231088"/>
                  </a:lnTo>
                  <a:lnTo>
                    <a:pt x="992083" y="143966"/>
                  </a:lnTo>
                  <a:lnTo>
                    <a:pt x="904963" y="59016"/>
                  </a:lnTo>
                  <a:lnTo>
                    <a:pt x="841334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2399030" cy="7698740"/>
            </a:xfrm>
            <a:custGeom>
              <a:avLst/>
              <a:gdLst/>
              <a:ahLst/>
              <a:cxnLst/>
              <a:rect l="l" t="t" r="r" b="b"/>
              <a:pathLst>
                <a:path w="2399030" h="7698740">
                  <a:moveTo>
                    <a:pt x="841334" y="0"/>
                  </a:moveTo>
                  <a:lnTo>
                    <a:pt x="904963" y="59016"/>
                  </a:lnTo>
                  <a:lnTo>
                    <a:pt x="992083" y="143966"/>
                  </a:lnTo>
                  <a:lnTo>
                    <a:pt x="1077043" y="231088"/>
                  </a:lnTo>
                  <a:lnTo>
                    <a:pt x="1159842" y="320369"/>
                  </a:lnTo>
                  <a:lnTo>
                    <a:pt x="1239762" y="411809"/>
                  </a:lnTo>
                  <a:lnTo>
                    <a:pt x="1318234" y="505408"/>
                  </a:lnTo>
                  <a:lnTo>
                    <a:pt x="1393837" y="600455"/>
                  </a:lnTo>
                  <a:lnTo>
                    <a:pt x="1467281" y="697648"/>
                  </a:lnTo>
                  <a:lnTo>
                    <a:pt x="1537843" y="796289"/>
                  </a:lnTo>
                  <a:lnTo>
                    <a:pt x="1606232" y="897089"/>
                  </a:lnTo>
                  <a:lnTo>
                    <a:pt x="1671764" y="1000048"/>
                  </a:lnTo>
                  <a:lnTo>
                    <a:pt x="1735112" y="1103718"/>
                  </a:lnTo>
                  <a:lnTo>
                    <a:pt x="1795602" y="1209560"/>
                  </a:lnTo>
                  <a:lnTo>
                    <a:pt x="1853196" y="1316849"/>
                  </a:lnTo>
                  <a:lnTo>
                    <a:pt x="1907921" y="1425561"/>
                  </a:lnTo>
                  <a:lnTo>
                    <a:pt x="1960473" y="1534997"/>
                  </a:lnTo>
                  <a:lnTo>
                    <a:pt x="2009432" y="1646605"/>
                  </a:lnTo>
                  <a:lnTo>
                    <a:pt x="2056231" y="1758911"/>
                  </a:lnTo>
                  <a:lnTo>
                    <a:pt x="2100160" y="1872677"/>
                  </a:lnTo>
                  <a:lnTo>
                    <a:pt x="2140470" y="1987155"/>
                  </a:lnTo>
                  <a:lnTo>
                    <a:pt x="2178634" y="2103081"/>
                  </a:lnTo>
                  <a:lnTo>
                    <a:pt x="2213914" y="2219718"/>
                  </a:lnTo>
                  <a:lnTo>
                    <a:pt x="2245588" y="2337078"/>
                  </a:lnTo>
                  <a:lnTo>
                    <a:pt x="2274392" y="2455150"/>
                  </a:lnTo>
                  <a:lnTo>
                    <a:pt x="2300312" y="2573959"/>
                  </a:lnTo>
                  <a:lnTo>
                    <a:pt x="2323350" y="2693478"/>
                  </a:lnTo>
                  <a:lnTo>
                    <a:pt x="2343518" y="2813709"/>
                  </a:lnTo>
                  <a:lnTo>
                    <a:pt x="2360790" y="2933953"/>
                  </a:lnTo>
                  <a:lnTo>
                    <a:pt x="2374468" y="3054908"/>
                  </a:lnTo>
                  <a:lnTo>
                    <a:pt x="2385275" y="3175875"/>
                  </a:lnTo>
                  <a:lnTo>
                    <a:pt x="2392476" y="3297541"/>
                  </a:lnTo>
                  <a:lnTo>
                    <a:pt x="2397506" y="3419233"/>
                  </a:lnTo>
                  <a:lnTo>
                    <a:pt x="2398953" y="3540911"/>
                  </a:lnTo>
                  <a:lnTo>
                    <a:pt x="2398242" y="3540911"/>
                  </a:lnTo>
                  <a:lnTo>
                    <a:pt x="2396794" y="3662590"/>
                  </a:lnTo>
                  <a:lnTo>
                    <a:pt x="2391752" y="3784269"/>
                  </a:lnTo>
                  <a:lnTo>
                    <a:pt x="2384552" y="3905947"/>
                  </a:lnTo>
                  <a:lnTo>
                    <a:pt x="2373757" y="4026902"/>
                  </a:lnTo>
                  <a:lnTo>
                    <a:pt x="2360079" y="4147857"/>
                  </a:lnTo>
                  <a:lnTo>
                    <a:pt x="2342794" y="4268101"/>
                  </a:lnTo>
                  <a:lnTo>
                    <a:pt x="2322639" y="4388344"/>
                  </a:lnTo>
                  <a:lnTo>
                    <a:pt x="2299589" y="4507864"/>
                  </a:lnTo>
                  <a:lnTo>
                    <a:pt x="2273681" y="4626660"/>
                  </a:lnTo>
                  <a:lnTo>
                    <a:pt x="2244877" y="4744732"/>
                  </a:lnTo>
                  <a:lnTo>
                    <a:pt x="2213190" y="4862092"/>
                  </a:lnTo>
                  <a:lnTo>
                    <a:pt x="2177910" y="4978729"/>
                  </a:lnTo>
                  <a:lnTo>
                    <a:pt x="2139759" y="5094655"/>
                  </a:lnTo>
                  <a:lnTo>
                    <a:pt x="2099437" y="5209132"/>
                  </a:lnTo>
                  <a:lnTo>
                    <a:pt x="2055520" y="5322899"/>
                  </a:lnTo>
                  <a:lnTo>
                    <a:pt x="2008720" y="5435218"/>
                  </a:lnTo>
                  <a:lnTo>
                    <a:pt x="1959762" y="5546089"/>
                  </a:lnTo>
                  <a:lnTo>
                    <a:pt x="1907197" y="5656249"/>
                  </a:lnTo>
                  <a:lnTo>
                    <a:pt x="1852472" y="5764973"/>
                  </a:lnTo>
                  <a:lnTo>
                    <a:pt x="1794878" y="5872250"/>
                  </a:lnTo>
                  <a:lnTo>
                    <a:pt x="1734400" y="5977368"/>
                  </a:lnTo>
                  <a:lnTo>
                    <a:pt x="1671040" y="6081775"/>
                  </a:lnTo>
                  <a:lnTo>
                    <a:pt x="1605521" y="6184010"/>
                  </a:lnTo>
                  <a:lnTo>
                    <a:pt x="1537119" y="6284810"/>
                  </a:lnTo>
                  <a:lnTo>
                    <a:pt x="1466557" y="6384162"/>
                  </a:lnTo>
                  <a:lnTo>
                    <a:pt x="1393126" y="6481368"/>
                  </a:lnTo>
                  <a:lnTo>
                    <a:pt x="1317523" y="6576402"/>
                  </a:lnTo>
                  <a:lnTo>
                    <a:pt x="1239762" y="6670001"/>
                  </a:lnTo>
                  <a:lnTo>
                    <a:pt x="1159122" y="6760717"/>
                  </a:lnTo>
                  <a:lnTo>
                    <a:pt x="1076325" y="6850011"/>
                  </a:lnTo>
                  <a:lnTo>
                    <a:pt x="991364" y="6937120"/>
                  </a:lnTo>
                  <a:lnTo>
                    <a:pt x="904245" y="7022083"/>
                  </a:lnTo>
                  <a:lnTo>
                    <a:pt x="814962" y="7104887"/>
                  </a:lnTo>
                  <a:lnTo>
                    <a:pt x="723527" y="7185519"/>
                  </a:lnTo>
                  <a:lnTo>
                    <a:pt x="630643" y="7264005"/>
                  </a:lnTo>
                  <a:lnTo>
                    <a:pt x="534888" y="7339596"/>
                  </a:lnTo>
                  <a:lnTo>
                    <a:pt x="437688" y="7412316"/>
                  </a:lnTo>
                  <a:lnTo>
                    <a:pt x="339050" y="7483601"/>
                  </a:lnTo>
                  <a:lnTo>
                    <a:pt x="238249" y="7552003"/>
                  </a:lnTo>
                  <a:lnTo>
                    <a:pt x="136009" y="7617522"/>
                  </a:lnTo>
                  <a:lnTo>
                    <a:pt x="31611" y="7680159"/>
                  </a:lnTo>
                  <a:lnTo>
                    <a:pt x="0" y="769834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2399030" cy="7698740"/>
            </a:xfrm>
            <a:custGeom>
              <a:avLst/>
              <a:gdLst/>
              <a:ahLst/>
              <a:cxnLst/>
              <a:rect l="l" t="t" r="r" b="b"/>
              <a:pathLst>
                <a:path w="2399030" h="7698740">
                  <a:moveTo>
                    <a:pt x="841334" y="0"/>
                  </a:moveTo>
                  <a:lnTo>
                    <a:pt x="904963" y="59016"/>
                  </a:lnTo>
                  <a:lnTo>
                    <a:pt x="992083" y="143966"/>
                  </a:lnTo>
                  <a:lnTo>
                    <a:pt x="1077043" y="231088"/>
                  </a:lnTo>
                  <a:lnTo>
                    <a:pt x="1159842" y="320369"/>
                  </a:lnTo>
                  <a:lnTo>
                    <a:pt x="1239762" y="411809"/>
                  </a:lnTo>
                  <a:lnTo>
                    <a:pt x="1318234" y="505408"/>
                  </a:lnTo>
                  <a:lnTo>
                    <a:pt x="1393837" y="600455"/>
                  </a:lnTo>
                  <a:lnTo>
                    <a:pt x="1467281" y="697648"/>
                  </a:lnTo>
                  <a:lnTo>
                    <a:pt x="1537843" y="796289"/>
                  </a:lnTo>
                  <a:lnTo>
                    <a:pt x="1606232" y="897089"/>
                  </a:lnTo>
                  <a:lnTo>
                    <a:pt x="1671764" y="1000048"/>
                  </a:lnTo>
                  <a:lnTo>
                    <a:pt x="1735112" y="1103718"/>
                  </a:lnTo>
                  <a:lnTo>
                    <a:pt x="1795602" y="1209560"/>
                  </a:lnTo>
                  <a:lnTo>
                    <a:pt x="1853196" y="1316849"/>
                  </a:lnTo>
                  <a:lnTo>
                    <a:pt x="1907921" y="1425561"/>
                  </a:lnTo>
                  <a:lnTo>
                    <a:pt x="1960473" y="1534997"/>
                  </a:lnTo>
                  <a:lnTo>
                    <a:pt x="2009432" y="1646605"/>
                  </a:lnTo>
                  <a:lnTo>
                    <a:pt x="2056231" y="1758911"/>
                  </a:lnTo>
                  <a:lnTo>
                    <a:pt x="2100160" y="1872677"/>
                  </a:lnTo>
                  <a:lnTo>
                    <a:pt x="2140470" y="1987155"/>
                  </a:lnTo>
                  <a:lnTo>
                    <a:pt x="2178634" y="2103081"/>
                  </a:lnTo>
                  <a:lnTo>
                    <a:pt x="2213914" y="2219718"/>
                  </a:lnTo>
                  <a:lnTo>
                    <a:pt x="2245588" y="2337078"/>
                  </a:lnTo>
                  <a:lnTo>
                    <a:pt x="2274392" y="2455150"/>
                  </a:lnTo>
                  <a:lnTo>
                    <a:pt x="2300312" y="2573959"/>
                  </a:lnTo>
                  <a:lnTo>
                    <a:pt x="2323350" y="2693478"/>
                  </a:lnTo>
                  <a:lnTo>
                    <a:pt x="2343518" y="2813709"/>
                  </a:lnTo>
                  <a:lnTo>
                    <a:pt x="2360790" y="2933953"/>
                  </a:lnTo>
                  <a:lnTo>
                    <a:pt x="2374468" y="3054908"/>
                  </a:lnTo>
                  <a:lnTo>
                    <a:pt x="2385275" y="3175875"/>
                  </a:lnTo>
                  <a:lnTo>
                    <a:pt x="2392476" y="3297541"/>
                  </a:lnTo>
                  <a:lnTo>
                    <a:pt x="2397506" y="3419233"/>
                  </a:lnTo>
                  <a:lnTo>
                    <a:pt x="2398953" y="3540911"/>
                  </a:lnTo>
                  <a:lnTo>
                    <a:pt x="2398242" y="3540911"/>
                  </a:lnTo>
                  <a:lnTo>
                    <a:pt x="2396794" y="3662590"/>
                  </a:lnTo>
                  <a:lnTo>
                    <a:pt x="2391752" y="3784269"/>
                  </a:lnTo>
                  <a:lnTo>
                    <a:pt x="2384552" y="3905947"/>
                  </a:lnTo>
                  <a:lnTo>
                    <a:pt x="2373757" y="4026902"/>
                  </a:lnTo>
                  <a:lnTo>
                    <a:pt x="2360079" y="4147857"/>
                  </a:lnTo>
                  <a:lnTo>
                    <a:pt x="2342794" y="4268101"/>
                  </a:lnTo>
                  <a:lnTo>
                    <a:pt x="2322639" y="4388344"/>
                  </a:lnTo>
                  <a:lnTo>
                    <a:pt x="2299589" y="4507864"/>
                  </a:lnTo>
                  <a:lnTo>
                    <a:pt x="2273681" y="4626660"/>
                  </a:lnTo>
                  <a:lnTo>
                    <a:pt x="2244877" y="4744732"/>
                  </a:lnTo>
                  <a:lnTo>
                    <a:pt x="2213190" y="4862092"/>
                  </a:lnTo>
                  <a:lnTo>
                    <a:pt x="2177910" y="4978729"/>
                  </a:lnTo>
                  <a:lnTo>
                    <a:pt x="2139759" y="5094655"/>
                  </a:lnTo>
                  <a:lnTo>
                    <a:pt x="2099437" y="5209132"/>
                  </a:lnTo>
                  <a:lnTo>
                    <a:pt x="2055520" y="5322899"/>
                  </a:lnTo>
                  <a:lnTo>
                    <a:pt x="2008720" y="5435218"/>
                  </a:lnTo>
                  <a:lnTo>
                    <a:pt x="1959762" y="5546089"/>
                  </a:lnTo>
                  <a:lnTo>
                    <a:pt x="1907197" y="5656249"/>
                  </a:lnTo>
                  <a:lnTo>
                    <a:pt x="1852472" y="5764973"/>
                  </a:lnTo>
                  <a:lnTo>
                    <a:pt x="1794878" y="5872250"/>
                  </a:lnTo>
                  <a:lnTo>
                    <a:pt x="1734400" y="5977368"/>
                  </a:lnTo>
                  <a:lnTo>
                    <a:pt x="1671040" y="6081775"/>
                  </a:lnTo>
                  <a:lnTo>
                    <a:pt x="1605521" y="6184010"/>
                  </a:lnTo>
                  <a:lnTo>
                    <a:pt x="1537119" y="6284810"/>
                  </a:lnTo>
                  <a:lnTo>
                    <a:pt x="1466557" y="6384162"/>
                  </a:lnTo>
                  <a:lnTo>
                    <a:pt x="1393126" y="6481368"/>
                  </a:lnTo>
                  <a:lnTo>
                    <a:pt x="1317523" y="6576402"/>
                  </a:lnTo>
                  <a:lnTo>
                    <a:pt x="1239762" y="6670001"/>
                  </a:lnTo>
                  <a:lnTo>
                    <a:pt x="1159122" y="6760717"/>
                  </a:lnTo>
                  <a:lnTo>
                    <a:pt x="1076325" y="6850011"/>
                  </a:lnTo>
                  <a:lnTo>
                    <a:pt x="991364" y="6937120"/>
                  </a:lnTo>
                  <a:lnTo>
                    <a:pt x="904245" y="7022083"/>
                  </a:lnTo>
                  <a:lnTo>
                    <a:pt x="814962" y="7104887"/>
                  </a:lnTo>
                  <a:lnTo>
                    <a:pt x="723527" y="7185519"/>
                  </a:lnTo>
                  <a:lnTo>
                    <a:pt x="630643" y="7264005"/>
                  </a:lnTo>
                  <a:lnTo>
                    <a:pt x="534888" y="7339596"/>
                  </a:lnTo>
                  <a:lnTo>
                    <a:pt x="437688" y="7412316"/>
                  </a:lnTo>
                  <a:lnTo>
                    <a:pt x="339050" y="7483601"/>
                  </a:lnTo>
                  <a:lnTo>
                    <a:pt x="238249" y="7552003"/>
                  </a:lnTo>
                  <a:lnTo>
                    <a:pt x="136009" y="7617522"/>
                  </a:lnTo>
                  <a:lnTo>
                    <a:pt x="31611" y="7680159"/>
                  </a:lnTo>
                  <a:lnTo>
                    <a:pt x="0" y="7698346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546197" y="6161760"/>
              <a:ext cx="2741930" cy="4125595"/>
            </a:xfrm>
            <a:custGeom>
              <a:avLst/>
              <a:gdLst/>
              <a:ahLst/>
              <a:cxnLst/>
              <a:rect l="l" t="t" r="r" b="b"/>
              <a:pathLst>
                <a:path w="2741930" h="4125595">
                  <a:moveTo>
                    <a:pt x="762" y="2414143"/>
                  </a:moveTo>
                  <a:lnTo>
                    <a:pt x="4318" y="2288146"/>
                  </a:lnTo>
                  <a:lnTo>
                    <a:pt x="13716" y="2162149"/>
                  </a:lnTo>
                  <a:lnTo>
                    <a:pt x="30226" y="2036864"/>
                  </a:lnTo>
                  <a:lnTo>
                    <a:pt x="53340" y="1912302"/>
                  </a:lnTo>
                  <a:lnTo>
                    <a:pt x="82804" y="1789188"/>
                  </a:lnTo>
                  <a:lnTo>
                    <a:pt x="118872" y="1668233"/>
                  </a:lnTo>
                  <a:lnTo>
                    <a:pt x="160655" y="1549425"/>
                  </a:lnTo>
                  <a:lnTo>
                    <a:pt x="208788" y="1432788"/>
                  </a:lnTo>
                  <a:lnTo>
                    <a:pt x="263525" y="1318310"/>
                  </a:lnTo>
                  <a:lnTo>
                    <a:pt x="324104" y="1207427"/>
                  </a:lnTo>
                  <a:lnTo>
                    <a:pt x="389509" y="1099426"/>
                  </a:lnTo>
                  <a:lnTo>
                    <a:pt x="461518" y="995756"/>
                  </a:lnTo>
                  <a:lnTo>
                    <a:pt x="538607" y="894956"/>
                  </a:lnTo>
                  <a:lnTo>
                    <a:pt x="620649" y="799198"/>
                  </a:lnTo>
                  <a:lnTo>
                    <a:pt x="707136" y="707034"/>
                  </a:lnTo>
                  <a:lnTo>
                    <a:pt x="799211" y="620636"/>
                  </a:lnTo>
                  <a:lnTo>
                    <a:pt x="894969" y="538556"/>
                  </a:lnTo>
                  <a:lnTo>
                    <a:pt x="995045" y="461518"/>
                  </a:lnTo>
                  <a:lnTo>
                    <a:pt x="1099439" y="389521"/>
                  </a:lnTo>
                  <a:lnTo>
                    <a:pt x="1207516" y="324002"/>
                  </a:lnTo>
                  <a:lnTo>
                    <a:pt x="1318387" y="263525"/>
                  </a:lnTo>
                  <a:lnTo>
                    <a:pt x="1432179" y="208800"/>
                  </a:lnTo>
                  <a:lnTo>
                    <a:pt x="1548765" y="160566"/>
                  </a:lnTo>
                  <a:lnTo>
                    <a:pt x="1668272" y="118084"/>
                  </a:lnTo>
                  <a:lnTo>
                    <a:pt x="1789176" y="82080"/>
                  </a:lnTo>
                  <a:lnTo>
                    <a:pt x="1912366" y="52565"/>
                  </a:lnTo>
                  <a:lnTo>
                    <a:pt x="2036191" y="29527"/>
                  </a:lnTo>
                  <a:lnTo>
                    <a:pt x="2162175" y="12966"/>
                  </a:lnTo>
                  <a:lnTo>
                    <a:pt x="2288159" y="3606"/>
                  </a:lnTo>
                  <a:lnTo>
                    <a:pt x="2414143" y="0"/>
                  </a:lnTo>
                  <a:lnTo>
                    <a:pt x="2540127" y="3606"/>
                  </a:lnTo>
                  <a:lnTo>
                    <a:pt x="2666238" y="12966"/>
                  </a:lnTo>
                  <a:lnTo>
                    <a:pt x="2741852" y="22966"/>
                  </a:lnTo>
                </a:path>
                <a:path w="2741930" h="4125595">
                  <a:moveTo>
                    <a:pt x="712106" y="4125237"/>
                  </a:moveTo>
                  <a:lnTo>
                    <a:pt x="620649" y="4029094"/>
                  </a:lnTo>
                  <a:lnTo>
                    <a:pt x="538607" y="3933338"/>
                  </a:lnTo>
                  <a:lnTo>
                    <a:pt x="461518" y="3832537"/>
                  </a:lnTo>
                  <a:lnTo>
                    <a:pt x="389509" y="3728858"/>
                  </a:lnTo>
                  <a:lnTo>
                    <a:pt x="324104" y="3620858"/>
                  </a:lnTo>
                  <a:lnTo>
                    <a:pt x="263525" y="3509976"/>
                  </a:lnTo>
                  <a:lnTo>
                    <a:pt x="208788" y="3395498"/>
                  </a:lnTo>
                  <a:lnTo>
                    <a:pt x="160655" y="3278861"/>
                  </a:lnTo>
                  <a:lnTo>
                    <a:pt x="118110" y="3160062"/>
                  </a:lnTo>
                  <a:lnTo>
                    <a:pt x="82169" y="3039099"/>
                  </a:lnTo>
                  <a:lnTo>
                    <a:pt x="52578" y="2915983"/>
                  </a:lnTo>
                  <a:lnTo>
                    <a:pt x="29591" y="2791421"/>
                  </a:lnTo>
                  <a:lnTo>
                    <a:pt x="12954" y="2666149"/>
                  </a:lnTo>
                  <a:lnTo>
                    <a:pt x="3683" y="2540139"/>
                  </a:lnTo>
                  <a:lnTo>
                    <a:pt x="0" y="2414143"/>
                  </a:lnTo>
                  <a:lnTo>
                    <a:pt x="762" y="2414143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82243" y="5502960"/>
              <a:ext cx="876935" cy="876935"/>
            </a:xfrm>
            <a:custGeom>
              <a:avLst/>
              <a:gdLst/>
              <a:ahLst/>
              <a:cxnLst/>
              <a:rect l="l" t="t" r="r" b="b"/>
              <a:pathLst>
                <a:path w="876934" h="876935">
                  <a:moveTo>
                    <a:pt x="438454" y="876922"/>
                  </a:moveTo>
                  <a:lnTo>
                    <a:pt x="0" y="876922"/>
                  </a:lnTo>
                  <a:lnTo>
                    <a:pt x="0" y="0"/>
                  </a:lnTo>
                  <a:lnTo>
                    <a:pt x="876922" y="0"/>
                  </a:lnTo>
                  <a:lnTo>
                    <a:pt x="876922" y="876922"/>
                  </a:lnTo>
                  <a:lnTo>
                    <a:pt x="438454" y="876922"/>
                  </a:lnTo>
                  <a:close/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04795" y="5502960"/>
              <a:ext cx="876935" cy="876935"/>
            </a:xfrm>
            <a:custGeom>
              <a:avLst/>
              <a:gdLst/>
              <a:ahLst/>
              <a:cxnLst/>
              <a:rect l="l" t="t" r="r" b="b"/>
              <a:pathLst>
                <a:path w="876934" h="876935">
                  <a:moveTo>
                    <a:pt x="438467" y="876922"/>
                  </a:moveTo>
                  <a:lnTo>
                    <a:pt x="0" y="876922"/>
                  </a:lnTo>
                  <a:lnTo>
                    <a:pt x="0" y="0"/>
                  </a:lnTo>
                  <a:lnTo>
                    <a:pt x="876935" y="0"/>
                  </a:lnTo>
                  <a:lnTo>
                    <a:pt x="876935" y="876922"/>
                  </a:lnTo>
                  <a:lnTo>
                    <a:pt x="438467" y="876922"/>
                  </a:lnTo>
                  <a:close/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28085" y="5502960"/>
              <a:ext cx="876935" cy="876935"/>
            </a:xfrm>
            <a:custGeom>
              <a:avLst/>
              <a:gdLst/>
              <a:ahLst/>
              <a:cxnLst/>
              <a:rect l="l" t="t" r="r" b="b"/>
              <a:pathLst>
                <a:path w="876934" h="876935">
                  <a:moveTo>
                    <a:pt x="438454" y="876922"/>
                  </a:moveTo>
                  <a:lnTo>
                    <a:pt x="0" y="876922"/>
                  </a:lnTo>
                  <a:lnTo>
                    <a:pt x="0" y="0"/>
                  </a:lnTo>
                  <a:lnTo>
                    <a:pt x="876922" y="0"/>
                  </a:lnTo>
                  <a:lnTo>
                    <a:pt x="876922" y="876922"/>
                  </a:lnTo>
                  <a:lnTo>
                    <a:pt x="438454" y="876922"/>
                  </a:lnTo>
                  <a:close/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537033" y="567116"/>
            <a:ext cx="15212458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algn="ctr">
              <a:lnSpc>
                <a:spcPct val="100000"/>
              </a:lnSpc>
              <a:spcBef>
                <a:spcPts val="100"/>
              </a:spcBef>
            </a:pPr>
            <a:r>
              <a:rPr sz="11200" spc="-1185" dirty="0"/>
              <a:t>Thanks    </a:t>
            </a:r>
            <a:r>
              <a:rPr sz="8800" spc="-1185" dirty="0"/>
              <a:t>         </a:t>
            </a:r>
            <a:endParaRPr sz="8800" spc="-125" dirty="0"/>
          </a:p>
        </p:txBody>
      </p:sp>
      <p:pic>
        <p:nvPicPr>
          <p:cNvPr id="14" name="Picture 13" descr="A qr code with a camera&#10;&#10;Description automatically generated">
            <a:extLst>
              <a:ext uri="{FF2B5EF4-FFF2-40B4-BE49-F238E27FC236}">
                <a16:creationId xmlns:a16="http://schemas.microsoft.com/office/drawing/2014/main" id="{3B267796-EA2E-0FF2-B7D5-0C2270CE50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50" y="4616450"/>
            <a:ext cx="3280785" cy="3505835"/>
          </a:xfrm>
          <a:prstGeom prst="rect">
            <a:avLst/>
          </a:prstGeom>
        </p:spPr>
      </p:pic>
      <p:pic>
        <p:nvPicPr>
          <p:cNvPr id="24" name="Picture 2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90155A9-D0D7-8EE6-CC50-AC00720027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714" y="4604984"/>
            <a:ext cx="3516666" cy="3516666"/>
          </a:xfrm>
          <a:prstGeom prst="rect">
            <a:avLst/>
          </a:prstGeom>
        </p:spPr>
      </p:pic>
      <p:pic>
        <p:nvPicPr>
          <p:cNvPr id="26" name="Picture 25" descr="A qr code with a facebook logo&#10;&#10;Description automatically generated">
            <a:extLst>
              <a:ext uri="{FF2B5EF4-FFF2-40B4-BE49-F238E27FC236}">
                <a16:creationId xmlns:a16="http://schemas.microsoft.com/office/drawing/2014/main" id="{C7037B84-66D1-4FCD-EA1C-DBEEC78B12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213" y="4626977"/>
            <a:ext cx="3505835" cy="35058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D2F0453-B979-5CCA-7C60-376D8F2BB8C5}"/>
              </a:ext>
            </a:extLst>
          </p:cNvPr>
          <p:cNvSpPr txBox="1"/>
          <p:nvPr/>
        </p:nvSpPr>
        <p:spPr>
          <a:xfrm>
            <a:off x="3828630" y="2321562"/>
            <a:ext cx="11506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For Any Questions And Queries,</a:t>
            </a:r>
          </a:p>
          <a:p>
            <a:r>
              <a:rPr lang="en-US" sz="4400" dirty="0"/>
              <a:t>Reach me out on my socials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349F7-7689-8C42-09F5-B06AC830411E}"/>
              </a:ext>
            </a:extLst>
          </p:cNvPr>
          <p:cNvSpPr txBox="1"/>
          <p:nvPr/>
        </p:nvSpPr>
        <p:spPr>
          <a:xfrm>
            <a:off x="3431213" y="8531106"/>
            <a:ext cx="12013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Facebook                                       Instagram                                       </a:t>
            </a:r>
            <a:r>
              <a:rPr lang="en-US" sz="2800" dirty="0" err="1"/>
              <a:t>Linkedin</a:t>
            </a:r>
            <a:endParaRPr lang="en-US" sz="2800" dirty="0"/>
          </a:p>
        </p:txBody>
      </p:sp>
      <p:pic>
        <p:nvPicPr>
          <p:cNvPr id="32" name="Picture 31" descr="A yellow square with a black background">
            <a:extLst>
              <a:ext uri="{FF2B5EF4-FFF2-40B4-BE49-F238E27FC236}">
                <a16:creationId xmlns:a16="http://schemas.microsoft.com/office/drawing/2014/main" id="{BC425568-C034-84D5-1257-7F4B5B961C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7" y="4321459"/>
            <a:ext cx="5189552" cy="4331686"/>
          </a:xfrm>
          <a:prstGeom prst="rect">
            <a:avLst/>
          </a:prstGeom>
        </p:spPr>
      </p:pic>
      <p:pic>
        <p:nvPicPr>
          <p:cNvPr id="33" name="Picture 32" descr="A yellow square with a black background">
            <a:extLst>
              <a:ext uri="{FF2B5EF4-FFF2-40B4-BE49-F238E27FC236}">
                <a16:creationId xmlns:a16="http://schemas.microsoft.com/office/drawing/2014/main" id="{F112B288-68B9-8484-3032-FC2AEF92D8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079" y="4288114"/>
            <a:ext cx="4779871" cy="4331686"/>
          </a:xfrm>
          <a:prstGeom prst="rect">
            <a:avLst/>
          </a:prstGeom>
        </p:spPr>
      </p:pic>
      <p:pic>
        <p:nvPicPr>
          <p:cNvPr id="34" name="Picture 33" descr="A yellow square with a black background">
            <a:extLst>
              <a:ext uri="{FF2B5EF4-FFF2-40B4-BE49-F238E27FC236}">
                <a16:creationId xmlns:a16="http://schemas.microsoft.com/office/drawing/2014/main" id="{D8549F67-8313-B5B8-4257-F0B17D59A4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47" y="4254769"/>
            <a:ext cx="5090852" cy="43316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EM pitch deck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EM Deck_tm12041065_Win32_LW_v2" id="{4F206296-6CCA-437B-ABEB-95E882651B70}" vid="{35168526-4CBB-4325-9C81-5B5C83385F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STEM pitch deck</Template>
  <TotalTime>55</TotalTime>
  <Words>305</Words>
  <Application>Microsoft Office PowerPoint</Application>
  <PresentationFormat>Custom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Merriweather</vt:lpstr>
      <vt:lpstr>Microsoft Sans Serif</vt:lpstr>
      <vt:lpstr>Source Sans Pro</vt:lpstr>
      <vt:lpstr>Tahoma</vt:lpstr>
      <vt:lpstr>Times New Roman</vt:lpstr>
      <vt:lpstr>Trebuchet MS</vt:lpstr>
      <vt:lpstr>STEM pitch deck</vt:lpstr>
      <vt:lpstr>PowerPoint Presentation</vt:lpstr>
      <vt:lpstr>INTRODUCTION TO  MIC R OS    OFT WORD</vt:lpstr>
      <vt:lpstr>Why Use Microsoft Word? </vt:lpstr>
      <vt:lpstr>PURPOSE OF MICROSOFT WORD</vt:lpstr>
      <vt:lpstr>APPLIC ATIONS IN BUS     INE S      S </vt:lpstr>
      <vt:lpstr>EDUCATIONAL US     E CAS    ES</vt:lpstr>
      <vt:lpstr>PERSONAL USE CASES</vt:lpstr>
      <vt:lpstr>Thanks 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Jibran Ahmad</cp:lastModifiedBy>
  <cp:revision>2</cp:revision>
  <dcterms:created xsi:type="dcterms:W3CDTF">2024-10-13T12:02:51Z</dcterms:created>
  <dcterms:modified xsi:type="dcterms:W3CDTF">2024-10-13T13:04:22Z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2024-10-13T00:00:00Z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2024-10-13T00:00:00Z</vt:filetime>
  </property>
</Properties>
</file>